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31B"/>
    <a:srgbClr val="F8C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5" autoAdjust="0"/>
    <p:restoredTop sz="94382" autoAdjust="0"/>
  </p:normalViewPr>
  <p:slideViewPr>
    <p:cSldViewPr snapToGrid="0" snapToObjects="1">
      <p:cViewPr>
        <p:scale>
          <a:sx n="60" d="100"/>
          <a:sy n="60" d="100"/>
        </p:scale>
        <p:origin x="-16" y="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A5441-64E5-4641-9F86-57578ACC2FE5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BB5FA-EEF6-4C1B-915B-F83F059045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70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080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54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0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72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573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6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7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424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00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BB5FA-EEF6-4C1B-915B-F83F059045C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9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97DC9D-0497-2149-26C2-6A779AA1E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758"/>
            <a:ext cx="24383999" cy="13715999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-1" y="693845"/>
            <a:ext cx="24383998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lang="en-US" altLang="zh-CN" sz="6000" b="1" spc="-10" dirty="0">
                <a:latin typeface="Verdana"/>
                <a:ea typeface="Verdana"/>
              </a:rPr>
              <a:t>M&amp;A DAY 1</a:t>
            </a:r>
            <a:br>
              <a:rPr lang="en-US" altLang="zh-CN" sz="6000" b="1" spc="-10" dirty="0">
                <a:latin typeface="Verdana"/>
                <a:ea typeface="Verdana"/>
              </a:rPr>
            </a:br>
            <a:r>
              <a:rPr lang="en-US" altLang="zh-CN" sz="8000" b="1" spc="-10" dirty="0">
                <a:latin typeface="Verdana"/>
                <a:ea typeface="Verdana"/>
              </a:rPr>
              <a:t>TIMELINE, EVENTS &amp;</a:t>
            </a:r>
          </a:p>
          <a:p>
            <a:pPr marL="0" algn="ctr">
              <a:lnSpc>
                <a:spcPct val="100000"/>
              </a:lnSpc>
            </a:pPr>
            <a:r>
              <a:rPr lang="en-US" altLang="zh-CN" sz="8000" b="1" spc="-10" dirty="0">
                <a:latin typeface="Verdana"/>
                <a:ea typeface="Verdana"/>
              </a:rPr>
              <a:t> COMMUNICATIONS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356E4E6-604C-4AC1-FC91-E9AFC8066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10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5D8DA4D-D56F-1C5D-0CD9-3A267B9FD59C}"/>
              </a:ext>
            </a:extLst>
          </p:cNvPr>
          <p:cNvSpPr txBox="1"/>
          <p:nvPr/>
        </p:nvSpPr>
        <p:spPr>
          <a:xfrm>
            <a:off x="980724" y="4377898"/>
            <a:ext cx="6140512" cy="5078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latin typeface="Verdana" panose="020B0604030504040204" pitchFamily="34" charset="0"/>
                <a:ea typeface="Verdana" panose="020B0604030504040204" pitchFamily="34" charset="0"/>
              </a:rPr>
              <a:t>Day 1 Reporting Lines Reflect Minimal Change</a:t>
            </a:r>
            <a:endParaRPr lang="en-US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82F90B-23A1-F43F-2B09-A74E555DDCE6}"/>
              </a:ext>
            </a:extLst>
          </p:cNvPr>
          <p:cNvSpPr txBox="1"/>
          <p:nvPr/>
        </p:nvSpPr>
        <p:spPr>
          <a:xfrm>
            <a:off x="10259291" y="3689416"/>
            <a:ext cx="11980203" cy="5901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lvl="1" indent="-457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Changes reflect minimal disruption given Acquirer structure</a:t>
            </a:r>
          </a:p>
          <a:p>
            <a:pPr marL="1588" lvl="1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Each component of Acquired Co. will report to the unit in Acquirer accountable for the transition and for performance going forward*</a:t>
            </a: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Approximately 50 Acquired Co. people will change reporting lines on Day 1, mostly senior managers</a:t>
            </a: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Nearly all employees will report to same supervisor on Day 1</a:t>
            </a:r>
          </a:p>
          <a:p>
            <a:pPr marL="403226" lvl="2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8788" lvl="1" indent="-457200" algn="l" rtl="0">
              <a:lnSpc>
                <a:spcPct val="95000"/>
              </a:lnSpc>
              <a:spcBef>
                <a:spcPts val="72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Day 1 reporting lines will be clearly communicated on Day 1</a:t>
            </a:r>
          </a:p>
          <a:p>
            <a:pPr marL="458788" lvl="1" indent="-457200" algn="l" rtl="0">
              <a:lnSpc>
                <a:spcPct val="95000"/>
              </a:lnSpc>
              <a:spcBef>
                <a:spcPts val="72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Summary charts included in Day 1 Welcome packages</a:t>
            </a: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HR site contact on every site will have detailed 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D3631-CA8F-4506-6D22-4F4CFC7A903E}"/>
              </a:ext>
            </a:extLst>
          </p:cNvPr>
          <p:cNvSpPr txBox="1"/>
          <p:nvPr/>
        </p:nvSpPr>
        <p:spPr>
          <a:xfrm>
            <a:off x="10241415" y="10423505"/>
            <a:ext cx="13810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* Minimal change in Europe on Day 1 due to legal and consultation considerations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84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AB9596-4D5B-AEE5-F414-7208FB86D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11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82F90B-23A1-F43F-2B09-A74E555DDCE6}"/>
              </a:ext>
            </a:extLst>
          </p:cNvPr>
          <p:cNvSpPr txBox="1"/>
          <p:nvPr/>
        </p:nvSpPr>
        <p:spPr>
          <a:xfrm>
            <a:off x="10591800" y="4377898"/>
            <a:ext cx="11980203" cy="610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Current Acquired Co. HR policies will be “grandfathered” (i.e., remain intact until December 31, 2026)</a:t>
            </a:r>
          </a:p>
          <a:p>
            <a:pPr marL="457200" lvl="0" indent="-457200" algn="l" rtl="0">
              <a:lnSpc>
                <a:spcPct val="95000"/>
              </a:lnSpc>
              <a:spcBef>
                <a:spcPts val="135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Employee pay and benefits will also be “grandfathered” until December 31, 2026 </a:t>
            </a:r>
          </a:p>
          <a:p>
            <a:pPr marL="457200" lvl="0" indent="-457200" algn="l" rtl="0">
              <a:lnSpc>
                <a:spcPct val="95000"/>
              </a:lnSpc>
              <a:spcBef>
                <a:spcPts val="135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 to Acquirer policies, compensation and benefits will be decided and communicated within the next 6 months</a:t>
            </a:r>
          </a:p>
          <a:p>
            <a:pPr lvl="0" algn="l" rtl="0">
              <a:lnSpc>
                <a:spcPct val="95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 will be coordinated globally and determined based on local legislation</a:t>
            </a: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6125" lvl="2" indent="-45720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Within 120 days after close, Acquirer will communicate job levels and pay ranges (Acquired Co. jobs slotted into Acquirer scheme)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25D8DA4D-D56F-1C5D-0CD9-3A267B9FD59C}"/>
              </a:ext>
            </a:extLst>
          </p:cNvPr>
          <p:cNvSpPr txBox="1"/>
          <p:nvPr/>
        </p:nvSpPr>
        <p:spPr>
          <a:xfrm>
            <a:off x="759051" y="5473005"/>
            <a:ext cx="7525967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Pay and Benefits “Grandfathered” Until Jan. 26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60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F03085-BA8A-98F3-2031-6AD617709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12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25D8DA4D-D56F-1C5D-0CD9-3A267B9FD59C}"/>
              </a:ext>
            </a:extLst>
          </p:cNvPr>
          <p:cNvSpPr txBox="1"/>
          <p:nvPr/>
        </p:nvSpPr>
        <p:spPr>
          <a:xfrm>
            <a:off x="775098" y="5934670"/>
            <a:ext cx="765907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Exceptions to “Grandfathering”</a:t>
            </a:r>
            <a:endParaRPr lang="en-US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7EF0EF-68A9-6338-42F3-D13938E16C46}"/>
              </a:ext>
            </a:extLst>
          </p:cNvPr>
          <p:cNvGrpSpPr/>
          <p:nvPr/>
        </p:nvGrpSpPr>
        <p:grpSpPr>
          <a:xfrm>
            <a:off x="10600201" y="2505254"/>
            <a:ext cx="12192000" cy="8705490"/>
            <a:chOff x="10600201" y="2227097"/>
            <a:chExt cx="12192000" cy="87054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82F90B-23A1-F43F-2B09-A74E555DDCE6}"/>
                </a:ext>
              </a:extLst>
            </p:cNvPr>
            <p:cNvSpPr txBox="1"/>
            <p:nvPr/>
          </p:nvSpPr>
          <p:spPr>
            <a:xfrm>
              <a:off x="10811998" y="9970272"/>
              <a:ext cx="11980203" cy="962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588" lvl="1" algn="l" rtl="0">
                <a:lnSpc>
                  <a:spcPct val="95000"/>
                </a:lnSpc>
                <a:spcBef>
                  <a:spcPts val="720"/>
                </a:spcBef>
                <a:spcAft>
                  <a:spcPts val="0"/>
                </a:spcAft>
                <a:buClr>
                  <a:schemeClr val="bg1"/>
                </a:buClr>
                <a:buSzPct val="140000"/>
              </a:pP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746125" lvl="2" indent="-457200" algn="l" rtl="0">
                <a:lnSpc>
                  <a:spcPct val="95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bg1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Acquirer policies will be implemented upon deal close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CDF39D-C058-8F4B-785E-2806D62E1300}"/>
                </a:ext>
              </a:extLst>
            </p:cNvPr>
            <p:cNvSpPr txBox="1"/>
            <p:nvPr/>
          </p:nvSpPr>
          <p:spPr>
            <a:xfrm>
              <a:off x="10600201" y="2227097"/>
              <a:ext cx="12192000" cy="40457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8788" lvl="1" indent="-457200" algn="l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Acquired Co. associates transferred to an Acquirer’s site will transition to Acquirer policies and compensation &amp; benefits upon transfer</a:t>
              </a:r>
            </a:p>
            <a:p>
              <a:pPr marL="1588" lvl="1" algn="l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  <a:p>
              <a:pPr marL="458788" lvl="1" indent="-457200" algn="l" rtl="0">
                <a:lnSpc>
                  <a:spcPct val="95000"/>
                </a:lnSpc>
                <a:spcBef>
                  <a:spcPts val="72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Acquired Co. associates will receive full Acquired Co. service credit for the purpose of Acquirer benefits with the exception being the pension fund</a:t>
              </a:r>
            </a:p>
            <a:p>
              <a:pPr marL="458788" lvl="1" indent="-457200" algn="l" rtl="0">
                <a:lnSpc>
                  <a:spcPct val="95000"/>
                </a:lnSpc>
                <a:spcBef>
                  <a:spcPts val="72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458788" lvl="1" indent="-457200" algn="l" rtl="0">
                <a:lnSpc>
                  <a:spcPct val="95000"/>
                </a:lnSpc>
                <a:spcBef>
                  <a:spcPts val="72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Compensation &amp; Benefits – related policies: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2F81E5-0CD2-D260-7335-5591C8CB26B6}"/>
                </a:ext>
              </a:extLst>
            </p:cNvPr>
            <p:cNvSpPr txBox="1"/>
            <p:nvPr/>
          </p:nvSpPr>
          <p:spPr>
            <a:xfrm>
              <a:off x="10766455" y="6571742"/>
              <a:ext cx="10169236" cy="22416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46125" lvl="2" indent="-457200" algn="l" rtl="0">
                <a:lnSpc>
                  <a:spcPct val="95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bg1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Employee loans, relocation policy, international assignments</a:t>
              </a:r>
            </a:p>
            <a:p>
              <a:pPr marL="746125" lvl="2" indent="-457200" algn="l" rtl="0">
                <a:lnSpc>
                  <a:spcPct val="95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bg1"/>
                </a:buClr>
                <a:buSzPct val="80000"/>
                <a:buFont typeface="Courier New" panose="02070309020205020404" pitchFamily="49" charset="0"/>
                <a:buChar char="o"/>
              </a:pP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746125" lvl="2" indent="-457200" algn="l" rtl="0">
                <a:lnSpc>
                  <a:spcPct val="95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bg1"/>
                </a:buClr>
                <a:buSzPct val="80000"/>
                <a:buFont typeface="Courier New" panose="02070309020205020404" pitchFamily="49" charset="0"/>
                <a:buChar char="o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All current cases will continue under the Acquired Co. policy, any new cases will follow Acquirer policy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B0327A-32AE-8869-16F0-5DBCF426EAB0}"/>
                </a:ext>
              </a:extLst>
            </p:cNvPr>
            <p:cNvSpPr txBox="1"/>
            <p:nvPr/>
          </p:nvSpPr>
          <p:spPr>
            <a:xfrm>
              <a:off x="10627910" y="9114671"/>
              <a:ext cx="10972800" cy="9110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8788" lvl="1" indent="-457200" algn="l" rtl="0">
                <a:lnSpc>
                  <a:spcPct val="95000"/>
                </a:lnSpc>
                <a:spcBef>
                  <a:spcPts val="72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General (Non-HR) global policies (e.g., Code of Conduct, Corporate Citizenship, etc.)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7740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12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39E0FE-D89D-F5DF-D299-619BEA9BB65A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0576E333-4441-6B74-7DFE-21ED7C01C43B}"/>
              </a:ext>
            </a:extLst>
          </p:cNvPr>
          <p:cNvSpPr/>
          <p:nvPr/>
        </p:nvSpPr>
        <p:spPr>
          <a:xfrm>
            <a:off x="9007301" y="7070334"/>
            <a:ext cx="5009774" cy="9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8" tIns="91394" rIns="182838" bIns="91394" anchor="ctr" anchorCtr="0">
            <a:noAutofit/>
          </a:bodyPr>
          <a:lstStyle/>
          <a:p>
            <a:pPr algn="ctr" rtl="0"/>
            <a:r>
              <a:rPr lang="en-US" sz="4800" b="1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4800" b="1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201;p7">
            <a:extLst>
              <a:ext uri="{FF2B5EF4-FFF2-40B4-BE49-F238E27FC236}">
                <a16:creationId xmlns:a16="http://schemas.microsoft.com/office/drawing/2014/main" id="{18D3E968-480E-93AD-ECFC-01442C10E39B}"/>
              </a:ext>
            </a:extLst>
          </p:cNvPr>
          <p:cNvSpPr txBox="1"/>
          <p:nvPr/>
        </p:nvSpPr>
        <p:spPr>
          <a:xfrm>
            <a:off x="6067787" y="5021364"/>
            <a:ext cx="10800426" cy="184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988" tIns="91394" rIns="182838" bIns="91394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12000" b="1" dirty="0">
                <a:solidFill>
                  <a:srgbClr val="F4B3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2184" dirty="0">
              <a:solidFill>
                <a:srgbClr val="F4B31B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0EDE73-6CF8-B8F9-33CA-4AEABB810B26}"/>
              </a:ext>
            </a:extLst>
          </p:cNvPr>
          <p:cNvSpPr/>
          <p:nvPr/>
        </p:nvSpPr>
        <p:spPr>
          <a:xfrm>
            <a:off x="5462608" y="10590156"/>
            <a:ext cx="6142968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9E7843-F2DF-1CE0-005F-6EC9A8A51D5A}"/>
              </a:ext>
            </a:extLst>
          </p:cNvPr>
          <p:cNvSpPr/>
          <p:nvPr/>
        </p:nvSpPr>
        <p:spPr>
          <a:xfrm>
            <a:off x="11440795" y="10561134"/>
            <a:ext cx="6633094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2" name="Google Shape;172;p9">
            <a:extLst>
              <a:ext uri="{FF2B5EF4-FFF2-40B4-BE49-F238E27FC236}">
                <a16:creationId xmlns:a16="http://schemas.microsoft.com/office/drawing/2014/main" id="{A8234829-5B21-88C4-1572-1CEFCCB14FC2}"/>
              </a:ext>
            </a:extLst>
          </p:cNvPr>
          <p:cNvSpPr/>
          <p:nvPr/>
        </p:nvSpPr>
        <p:spPr>
          <a:xfrm>
            <a:off x="13940781" y="8905646"/>
            <a:ext cx="1619546" cy="1343106"/>
          </a:xfrm>
          <a:prstGeom prst="ellipse">
            <a:avLst/>
          </a:prstGeom>
          <a:solidFill>
            <a:srgbClr val="F4B31B"/>
          </a:solidFill>
          <a:ln>
            <a:noFill/>
          </a:ln>
        </p:spPr>
        <p:txBody>
          <a:bodyPr spcFirstLastPara="1" wrap="square" lIns="219392" tIns="109664" rIns="219392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highlight>
                <a:srgbClr val="F4B31B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FEC0C28E-41E7-4FDB-4E8B-AE12DD1EA9D5}"/>
              </a:ext>
            </a:extLst>
          </p:cNvPr>
          <p:cNvSpPr/>
          <p:nvPr/>
        </p:nvSpPr>
        <p:spPr>
          <a:xfrm>
            <a:off x="7845581" y="8934672"/>
            <a:ext cx="1619546" cy="1343106"/>
          </a:xfrm>
          <a:prstGeom prst="ellipse">
            <a:avLst/>
          </a:prstGeom>
          <a:solidFill>
            <a:srgbClr val="F4B31B"/>
          </a:solidFill>
          <a:ln>
            <a:noFill/>
          </a:ln>
        </p:spPr>
        <p:txBody>
          <a:bodyPr spcFirstLastPara="1" wrap="square" lIns="219392" tIns="109664" rIns="219392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highlight>
                <a:srgbClr val="F4B31B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" name="Google Shape;167;p9" descr="Envelope outline">
            <a:extLst>
              <a:ext uri="{FF2B5EF4-FFF2-40B4-BE49-F238E27FC236}">
                <a16:creationId xmlns:a16="http://schemas.microsoft.com/office/drawing/2014/main" id="{746E2AAE-C309-D4AD-6AD7-EB843E52CC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5011" y="9168871"/>
            <a:ext cx="939690" cy="957376"/>
          </a:xfrm>
          <a:prstGeom prst="rect">
            <a:avLst/>
          </a:prstGeom>
          <a:solidFill>
            <a:srgbClr val="F4B31B"/>
          </a:solidFill>
          <a:ln>
            <a:noFill/>
          </a:ln>
        </p:spPr>
      </p:pic>
      <p:pic>
        <p:nvPicPr>
          <p:cNvPr id="17" name="Google Shape;169;p9" descr="@ outline">
            <a:extLst>
              <a:ext uri="{FF2B5EF4-FFF2-40B4-BE49-F238E27FC236}">
                <a16:creationId xmlns:a16="http://schemas.microsoft.com/office/drawing/2014/main" id="{2466DAAB-494C-3920-DEFD-D8AB91CC631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06670" y="9066709"/>
            <a:ext cx="1020980" cy="1071152"/>
          </a:xfrm>
          <a:prstGeom prst="rect">
            <a:avLst/>
          </a:prstGeom>
          <a:solidFill>
            <a:srgbClr val="F4B31B"/>
          </a:solidFill>
          <a:ln>
            <a:noFill/>
          </a:ln>
        </p:spPr>
      </p:pic>
      <p:pic>
        <p:nvPicPr>
          <p:cNvPr id="18" name="Picture 1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D3D9B9-2165-9CD3-0D53-13BC9405E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092" y="1457590"/>
            <a:ext cx="5650359" cy="376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55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100563C-2B2C-BF85-0353-DB52609A8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148203" y="6119336"/>
            <a:ext cx="538192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9600" b="1" dirty="0">
                <a:latin typeface="Verdana" panose="020B0604030504040204" pitchFamily="34" charset="0"/>
                <a:ea typeface="Verdana" panose="020B0604030504040204" pitchFamily="34" charset="0"/>
              </a:rPr>
              <a:t>Content</a:t>
            </a:r>
            <a:endParaRPr lang="en-US" altLang="zh-CN" sz="1785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1789B-9A12-E4CD-26A0-63E4EA9DA1B4}"/>
              </a:ext>
            </a:extLst>
          </p:cNvPr>
          <p:cNvSpPr txBox="1"/>
          <p:nvPr/>
        </p:nvSpPr>
        <p:spPr>
          <a:xfrm>
            <a:off x="7675639" y="2355907"/>
            <a:ext cx="455121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Key Milestones Timeline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108C83-160F-0B55-5E22-5FBAFDBAD62D}"/>
              </a:ext>
            </a:extLst>
          </p:cNvPr>
          <p:cNvSpPr txBox="1"/>
          <p:nvPr/>
        </p:nvSpPr>
        <p:spPr>
          <a:xfrm>
            <a:off x="8423350" y="3344499"/>
            <a:ext cx="581068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April 19 Is the Day We Are One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EA0D6B-4C52-ED32-3088-CBF664029E7B}"/>
              </a:ext>
            </a:extLst>
          </p:cNvPr>
          <p:cNvSpPr txBox="1"/>
          <p:nvPr/>
        </p:nvSpPr>
        <p:spPr>
          <a:xfrm>
            <a:off x="8899600" y="4351504"/>
            <a:ext cx="562018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Event Schedule April 20 And 21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DE2FD2-1EFC-613C-588B-81339649450B}"/>
              </a:ext>
            </a:extLst>
          </p:cNvPr>
          <p:cNvSpPr txBox="1"/>
          <p:nvPr/>
        </p:nvSpPr>
        <p:spPr>
          <a:xfrm>
            <a:off x="9189240" y="5341661"/>
            <a:ext cx="504479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Agenda for Global Town Hall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2FD46-4CF4-116A-C6A1-FFD5345B06EA}"/>
              </a:ext>
            </a:extLst>
          </p:cNvPr>
          <p:cNvSpPr txBox="1"/>
          <p:nvPr/>
        </p:nvSpPr>
        <p:spPr>
          <a:xfrm>
            <a:off x="9378006" y="6350868"/>
            <a:ext cx="685628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Guidance for Field Force and Shift Workers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B60141-B804-A283-AE51-3A504BD89765}"/>
              </a:ext>
            </a:extLst>
          </p:cNvPr>
          <p:cNvSpPr txBox="1"/>
          <p:nvPr/>
        </p:nvSpPr>
        <p:spPr>
          <a:xfrm>
            <a:off x="9297915" y="7342196"/>
            <a:ext cx="8381551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Day One Employee Kits for Local Implementation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FF7A7E-2275-18C7-291C-40F7117DFCEF}"/>
              </a:ext>
            </a:extLst>
          </p:cNvPr>
          <p:cNvSpPr txBox="1"/>
          <p:nvPr/>
        </p:nvSpPr>
        <p:spPr>
          <a:xfrm>
            <a:off x="9189240" y="8318537"/>
            <a:ext cx="912149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Day One Employee Welcome Package for All Employees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0D804E-6706-87DE-77D3-204996499C84}"/>
              </a:ext>
            </a:extLst>
          </p:cNvPr>
          <p:cNvSpPr txBox="1"/>
          <p:nvPr/>
        </p:nvSpPr>
        <p:spPr>
          <a:xfrm>
            <a:off x="8937264" y="9307926"/>
            <a:ext cx="937347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Day One Reporting Lines Reflected Minimal Change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0681C0-5ED4-E309-D205-0142042874B4}"/>
              </a:ext>
            </a:extLst>
          </p:cNvPr>
          <p:cNvSpPr txBox="1"/>
          <p:nvPr/>
        </p:nvSpPr>
        <p:spPr>
          <a:xfrm>
            <a:off x="8423350" y="10336657"/>
            <a:ext cx="937347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Pay and Benefits “Grandfathered” Until January 26 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881159-0A42-328F-25E3-FDBE3E8B63AE}"/>
              </a:ext>
            </a:extLst>
          </p:cNvPr>
          <p:cNvSpPr txBox="1"/>
          <p:nvPr/>
        </p:nvSpPr>
        <p:spPr>
          <a:xfrm>
            <a:off x="7675638" y="11324025"/>
            <a:ext cx="808239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4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Exceptions 2 “Grandfathering “</a:t>
            </a:r>
            <a:endParaRPr lang="en-US" sz="24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02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1252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9A3F5D-7DE7-F0CA-91B0-BFA28876F53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</a:t>
            </a: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3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7784F157-3E51-419A-FFC0-D57D300FE9D1}"/>
              </a:ext>
            </a:extLst>
          </p:cNvPr>
          <p:cNvGrpSpPr/>
          <p:nvPr/>
        </p:nvGrpSpPr>
        <p:grpSpPr>
          <a:xfrm>
            <a:off x="1555545" y="3620466"/>
            <a:ext cx="21272910" cy="8399580"/>
            <a:chOff x="1193390" y="4225601"/>
            <a:chExt cx="21272910" cy="839958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C7EF19-55A5-50B1-C094-5F7E82EC8A94}"/>
                </a:ext>
              </a:extLst>
            </p:cNvPr>
            <p:cNvGrpSpPr/>
            <p:nvPr/>
          </p:nvGrpSpPr>
          <p:grpSpPr>
            <a:xfrm>
              <a:off x="1193390" y="4225601"/>
              <a:ext cx="20854220" cy="1418842"/>
              <a:chOff x="1193390" y="4225601"/>
              <a:chExt cx="20854220" cy="141884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52DD8A2-C2A9-BED6-B050-781A996981B9}"/>
                  </a:ext>
                </a:extLst>
              </p:cNvPr>
              <p:cNvSpPr/>
              <p:nvPr/>
            </p:nvSpPr>
            <p:spPr>
              <a:xfrm>
                <a:off x="1193390" y="5408511"/>
                <a:ext cx="20854220" cy="70976"/>
              </a:xfrm>
              <a:prstGeom prst="rect">
                <a:avLst/>
              </a:prstGeom>
              <a:solidFill>
                <a:srgbClr val="F4B31B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FF08D9B8-8879-E3FB-86D7-49EEC4D25D88}"/>
                  </a:ext>
                </a:extLst>
              </p:cNvPr>
              <p:cNvGrpSpPr/>
              <p:nvPr/>
            </p:nvGrpSpPr>
            <p:grpSpPr>
              <a:xfrm>
                <a:off x="2106758" y="5246125"/>
                <a:ext cx="18966758" cy="398318"/>
                <a:chOff x="2106758" y="2998225"/>
                <a:chExt cx="18966758" cy="39831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33320DE8-DF03-AE9B-BCC4-9A6DE4F5E9DF}"/>
                    </a:ext>
                  </a:extLst>
                </p:cNvPr>
                <p:cNvSpPr/>
                <p:nvPr/>
              </p:nvSpPr>
              <p:spPr>
                <a:xfrm>
                  <a:off x="2106758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D1C80E05-4F35-F63E-8450-0CA711E4AF64}"/>
                    </a:ext>
                  </a:extLst>
                </p:cNvPr>
                <p:cNvSpPr/>
                <p:nvPr/>
              </p:nvSpPr>
              <p:spPr>
                <a:xfrm>
                  <a:off x="4070807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64A92AE2-6B74-9470-B4F7-6027CE0C446C}"/>
                    </a:ext>
                  </a:extLst>
                </p:cNvPr>
                <p:cNvSpPr/>
                <p:nvPr/>
              </p:nvSpPr>
              <p:spPr>
                <a:xfrm>
                  <a:off x="6234015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070A6BC9-65A4-2E49-DD42-A20EF0877F34}"/>
                    </a:ext>
                  </a:extLst>
                </p:cNvPr>
                <p:cNvSpPr/>
                <p:nvPr/>
              </p:nvSpPr>
              <p:spPr>
                <a:xfrm>
                  <a:off x="8313565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4A94D0B6-725A-25FB-D468-EB3EF4C8DB14}"/>
                    </a:ext>
                  </a:extLst>
                </p:cNvPr>
                <p:cNvSpPr/>
                <p:nvPr/>
              </p:nvSpPr>
              <p:spPr>
                <a:xfrm>
                  <a:off x="10277614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E862FF6C-8CC6-B6F6-1F58-0829B156FC24}"/>
                    </a:ext>
                  </a:extLst>
                </p:cNvPr>
                <p:cNvSpPr/>
                <p:nvPr/>
              </p:nvSpPr>
              <p:spPr>
                <a:xfrm>
                  <a:off x="12440822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45E845A4-4DD8-37FC-D0F2-8F5F7C4C3C80}"/>
                    </a:ext>
                  </a:extLst>
                </p:cNvPr>
                <p:cNvSpPr/>
                <p:nvPr/>
              </p:nvSpPr>
              <p:spPr>
                <a:xfrm>
                  <a:off x="14604030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47E8F752-02A6-6D11-C972-7B89EF9C327E}"/>
                    </a:ext>
                  </a:extLst>
                </p:cNvPr>
                <p:cNvSpPr/>
                <p:nvPr/>
              </p:nvSpPr>
              <p:spPr>
                <a:xfrm>
                  <a:off x="16568079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171AF672-B012-D9B5-2821-5B57F3A6BB33}"/>
                    </a:ext>
                  </a:extLst>
                </p:cNvPr>
                <p:cNvSpPr/>
                <p:nvPr/>
              </p:nvSpPr>
              <p:spPr>
                <a:xfrm>
                  <a:off x="18731287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3EB1198A-4767-1734-A1A6-70EB19D96D89}"/>
                    </a:ext>
                  </a:extLst>
                </p:cNvPr>
                <p:cNvSpPr/>
                <p:nvPr/>
              </p:nvSpPr>
              <p:spPr>
                <a:xfrm>
                  <a:off x="20675198" y="2998225"/>
                  <a:ext cx="398318" cy="398318"/>
                </a:xfrm>
                <a:prstGeom prst="ellipse">
                  <a:avLst/>
                </a:prstGeom>
                <a:solidFill>
                  <a:srgbClr val="F4B31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592FC6-DE7D-42DE-40C6-3FF8B3665AF1}"/>
                  </a:ext>
                </a:extLst>
              </p:cNvPr>
              <p:cNvSpPr txBox="1"/>
              <p:nvPr/>
            </p:nvSpPr>
            <p:spPr>
              <a:xfrm>
                <a:off x="1702720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Oct 30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29CB543-CF8F-3DF0-A1AD-5AED47BB82E1}"/>
                  </a:ext>
                </a:extLst>
              </p:cNvPr>
              <p:cNvSpPr txBox="1"/>
              <p:nvPr/>
            </p:nvSpPr>
            <p:spPr>
              <a:xfrm>
                <a:off x="3666769" y="4225601"/>
                <a:ext cx="14460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Nov 17 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B3D73C-CF4E-F2F6-D93E-9C4E502E494A}"/>
                  </a:ext>
                </a:extLst>
              </p:cNvPr>
              <p:cNvSpPr txBox="1"/>
              <p:nvPr/>
            </p:nvSpPr>
            <p:spPr>
              <a:xfrm>
                <a:off x="5850340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Dec 5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17ABFB6-ACC5-4978-EE4F-0B3F2DD92276}"/>
                  </a:ext>
                </a:extLst>
              </p:cNvPr>
              <p:cNvSpPr txBox="1"/>
              <p:nvPr/>
            </p:nvSpPr>
            <p:spPr>
              <a:xfrm>
                <a:off x="7909526" y="4225601"/>
                <a:ext cx="14460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Dec 12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8BE12F-858D-89FF-DCBA-B89C9318B3FB}"/>
                  </a:ext>
                </a:extLst>
              </p:cNvPr>
              <p:cNvSpPr txBox="1"/>
              <p:nvPr/>
            </p:nvSpPr>
            <p:spPr>
              <a:xfrm>
                <a:off x="9873576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Jan 8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3204C4-2B5A-8489-01F3-C68792D3EA39}"/>
                  </a:ext>
                </a:extLst>
              </p:cNvPr>
              <p:cNvSpPr txBox="1"/>
              <p:nvPr/>
            </p:nvSpPr>
            <p:spPr>
              <a:xfrm>
                <a:off x="12036784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Feb 6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5AD0D79-A6E6-D5A6-6B13-0A4162FE0EDF}"/>
                  </a:ext>
                </a:extLst>
              </p:cNvPr>
              <p:cNvSpPr txBox="1"/>
              <p:nvPr/>
            </p:nvSpPr>
            <p:spPr>
              <a:xfrm>
                <a:off x="14199992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Mar 6</a:t>
                </a:r>
                <a:endParaRPr lang="en-US" sz="24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A58C638-AD5B-13FB-7BAF-F7721D86DE8C}"/>
                  </a:ext>
                </a:extLst>
              </p:cNvPr>
              <p:cNvSpPr txBox="1"/>
              <p:nvPr/>
            </p:nvSpPr>
            <p:spPr>
              <a:xfrm>
                <a:off x="16164041" y="4225601"/>
                <a:ext cx="15724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Apr 19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9CE9646-FFEE-79EC-B52A-1058274D3BC0}"/>
                  </a:ext>
                </a:extLst>
              </p:cNvPr>
              <p:cNvSpPr txBox="1"/>
              <p:nvPr/>
            </p:nvSpPr>
            <p:spPr>
              <a:xfrm>
                <a:off x="18327248" y="4225601"/>
                <a:ext cx="144605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Apr 20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2E5CDB2-CE3C-5BD6-0FC7-DBEBA92FD116}"/>
                  </a:ext>
                </a:extLst>
              </p:cNvPr>
              <p:cNvSpPr txBox="1"/>
              <p:nvPr/>
            </p:nvSpPr>
            <p:spPr>
              <a:xfrm>
                <a:off x="20271160" y="4225601"/>
                <a:ext cx="12063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Jun 20</a:t>
                </a:r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23119B3-F3E2-C4B6-55BE-FDE5467A1BF1}"/>
                </a:ext>
              </a:extLst>
            </p:cNvPr>
            <p:cNvCxnSpPr>
              <a:cxnSpLocks/>
            </p:cNvCxnSpPr>
            <p:nvPr/>
          </p:nvCxnSpPr>
          <p:spPr>
            <a:xfrm>
              <a:off x="2298993" y="5644443"/>
              <a:ext cx="0" cy="841728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2E51815-6FD7-0753-9A0C-E690D7300834}"/>
                </a:ext>
              </a:extLst>
            </p:cNvPr>
            <p:cNvCxnSpPr>
              <a:cxnSpLocks/>
            </p:cNvCxnSpPr>
            <p:nvPr/>
          </p:nvCxnSpPr>
          <p:spPr>
            <a:xfrm>
              <a:off x="6430400" y="5644443"/>
              <a:ext cx="0" cy="370726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BAABA7D-B1D2-F648-BACD-DCD3E844CAAA}"/>
                </a:ext>
              </a:extLst>
            </p:cNvPr>
            <p:cNvCxnSpPr>
              <a:cxnSpLocks/>
            </p:cNvCxnSpPr>
            <p:nvPr/>
          </p:nvCxnSpPr>
          <p:spPr>
            <a:xfrm>
              <a:off x="8500313" y="5644443"/>
              <a:ext cx="0" cy="524030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8F8F931-FD2F-3DF1-92A4-2C379F5138C1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509" y="5644443"/>
              <a:ext cx="0" cy="370726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C671DCD-55A3-B643-641A-FA6C8DFB636B}"/>
                </a:ext>
              </a:extLst>
            </p:cNvPr>
            <p:cNvCxnSpPr>
              <a:cxnSpLocks/>
            </p:cNvCxnSpPr>
            <p:nvPr/>
          </p:nvCxnSpPr>
          <p:spPr>
            <a:xfrm>
              <a:off x="12626040" y="5644443"/>
              <a:ext cx="0" cy="370726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CE9AD9A-7990-9357-3F60-67DCD1AB213A}"/>
                </a:ext>
              </a:extLst>
            </p:cNvPr>
            <p:cNvCxnSpPr>
              <a:cxnSpLocks/>
            </p:cNvCxnSpPr>
            <p:nvPr/>
          </p:nvCxnSpPr>
          <p:spPr>
            <a:xfrm>
              <a:off x="14795189" y="5644443"/>
              <a:ext cx="0" cy="558320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052F6D6-06F4-6DA2-B484-AF881AF6300F}"/>
                </a:ext>
              </a:extLst>
            </p:cNvPr>
            <p:cNvCxnSpPr>
              <a:cxnSpLocks/>
              <a:endCxn id="133" idx="0"/>
            </p:cNvCxnSpPr>
            <p:nvPr/>
          </p:nvCxnSpPr>
          <p:spPr>
            <a:xfrm flipH="1">
              <a:off x="16767238" y="5644443"/>
              <a:ext cx="3579" cy="370726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76C4E39-9D24-D768-F0F7-BD7F8CDA2528}"/>
                </a:ext>
              </a:extLst>
            </p:cNvPr>
            <p:cNvCxnSpPr>
              <a:cxnSpLocks/>
            </p:cNvCxnSpPr>
            <p:nvPr/>
          </p:nvCxnSpPr>
          <p:spPr>
            <a:xfrm>
              <a:off x="18930719" y="5644443"/>
              <a:ext cx="0" cy="5181084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30E4BB3A-F60B-335B-6846-E00228BF5B6E}"/>
                </a:ext>
              </a:extLst>
            </p:cNvPr>
            <p:cNvCxnSpPr>
              <a:cxnSpLocks/>
            </p:cNvCxnSpPr>
            <p:nvPr/>
          </p:nvCxnSpPr>
          <p:spPr>
            <a:xfrm>
              <a:off x="20875658" y="5644443"/>
              <a:ext cx="0" cy="3707267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91899D6-8C77-EE5B-F8F9-81C54E50DA66}"/>
                </a:ext>
              </a:extLst>
            </p:cNvPr>
            <p:cNvGrpSpPr/>
            <p:nvPr/>
          </p:nvGrpSpPr>
          <p:grpSpPr>
            <a:xfrm>
              <a:off x="1221585" y="6508750"/>
              <a:ext cx="2166903" cy="1134110"/>
              <a:chOff x="1221585" y="7308850"/>
              <a:chExt cx="2166903" cy="1134110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5F37DF60-38F9-855C-0078-6DC45A35B6E3}"/>
                  </a:ext>
                </a:extLst>
              </p:cNvPr>
              <p:cNvSpPr/>
              <p:nvPr/>
            </p:nvSpPr>
            <p:spPr>
              <a:xfrm>
                <a:off x="1221585" y="7308850"/>
                <a:ext cx="2166903" cy="1134110"/>
              </a:xfrm>
              <a:prstGeom prst="rect">
                <a:avLst/>
              </a:prstGeom>
              <a:noFill/>
              <a:ln w="25400">
                <a:solidFill>
                  <a:srgbClr val="F4B31B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57603047-7002-8504-F2CA-5D2455143E93}"/>
                  </a:ext>
                </a:extLst>
              </p:cNvPr>
              <p:cNvSpPr txBox="1"/>
              <p:nvPr/>
            </p:nvSpPr>
            <p:spPr>
              <a:xfrm>
                <a:off x="1386673" y="7368073"/>
                <a:ext cx="182401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Acquired Co. 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Board 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Accepts</a:t>
                </a:r>
                <a:endParaRPr lang="en-US" sz="20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5B4C5D6-F1B1-5919-A822-5007F88FC213}"/>
                </a:ext>
              </a:extLst>
            </p:cNvPr>
            <p:cNvCxnSpPr>
              <a:cxnSpLocks/>
            </p:cNvCxnSpPr>
            <p:nvPr/>
          </p:nvCxnSpPr>
          <p:spPr>
            <a:xfrm>
              <a:off x="4263970" y="5644443"/>
              <a:ext cx="0" cy="2276475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C592967-A263-4886-A8F3-A1563759D6A6}"/>
                </a:ext>
              </a:extLst>
            </p:cNvPr>
            <p:cNvSpPr/>
            <p:nvPr/>
          </p:nvSpPr>
          <p:spPr>
            <a:xfrm>
              <a:off x="3265136" y="7920918"/>
              <a:ext cx="2166903" cy="1134110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AB33BDF-1A8D-E769-3143-F32581D0DCA7}"/>
                </a:ext>
              </a:extLst>
            </p:cNvPr>
            <p:cNvSpPr txBox="1"/>
            <p:nvPr/>
          </p:nvSpPr>
          <p:spPr>
            <a:xfrm>
              <a:off x="3430224" y="7980141"/>
              <a:ext cx="182401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Integration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Kickoff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Meeting</a:t>
              </a:r>
              <a:endParaRPr lang="en-US" sz="1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9E262ABD-201D-B2B8-0739-0B64CC064923}"/>
                </a:ext>
              </a:extLst>
            </p:cNvPr>
            <p:cNvSpPr/>
            <p:nvPr/>
          </p:nvSpPr>
          <p:spPr>
            <a:xfrm>
              <a:off x="5370085" y="9351710"/>
              <a:ext cx="2166903" cy="845264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F98A4B9-733D-C83B-0587-01F6420E3C60}"/>
                </a:ext>
              </a:extLst>
            </p:cNvPr>
            <p:cNvSpPr txBox="1"/>
            <p:nvPr/>
          </p:nvSpPr>
          <p:spPr>
            <a:xfrm>
              <a:off x="5535173" y="9410933"/>
              <a:ext cx="182401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FTC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Approval</a:t>
              </a:r>
              <a:endParaRPr lang="en-US" sz="1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F698D2EA-F64C-7220-4F3C-69442A8364A6}"/>
                </a:ext>
              </a:extLst>
            </p:cNvPr>
            <p:cNvGrpSpPr/>
            <p:nvPr/>
          </p:nvGrpSpPr>
          <p:grpSpPr>
            <a:xfrm>
              <a:off x="7430922" y="10884751"/>
              <a:ext cx="2166903" cy="1134110"/>
              <a:chOff x="7564272" y="10884751"/>
              <a:chExt cx="2166903" cy="1134110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CE5787-D3EE-F99A-995C-3F1EC6B1D718}"/>
                  </a:ext>
                </a:extLst>
              </p:cNvPr>
              <p:cNvSpPr/>
              <p:nvPr/>
            </p:nvSpPr>
            <p:spPr>
              <a:xfrm>
                <a:off x="7564272" y="10884751"/>
                <a:ext cx="2166903" cy="1134110"/>
              </a:xfrm>
              <a:prstGeom prst="rect">
                <a:avLst/>
              </a:prstGeom>
              <a:noFill/>
              <a:ln w="25400">
                <a:solidFill>
                  <a:srgbClr val="F4B31B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83F2551-91C1-955E-6FA2-B166E0F53A63}"/>
                  </a:ext>
                </a:extLst>
              </p:cNvPr>
              <p:cNvSpPr txBox="1"/>
              <p:nvPr/>
            </p:nvSpPr>
            <p:spPr>
              <a:xfrm>
                <a:off x="7729360" y="10943974"/>
                <a:ext cx="182401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Steering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Committee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Meeting</a:t>
                </a:r>
                <a:endParaRPr lang="en-US" sz="16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BE2B9C5-0892-3299-4671-03E8F2CAE3EB}"/>
                </a:ext>
              </a:extLst>
            </p:cNvPr>
            <p:cNvSpPr/>
            <p:nvPr/>
          </p:nvSpPr>
          <p:spPr>
            <a:xfrm>
              <a:off x="9279041" y="9351710"/>
              <a:ext cx="2166903" cy="1134110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A923A813-E11F-BABD-4899-DD42181A3ED6}"/>
                </a:ext>
              </a:extLst>
            </p:cNvPr>
            <p:cNvSpPr txBox="1"/>
            <p:nvPr/>
          </p:nvSpPr>
          <p:spPr>
            <a:xfrm>
              <a:off x="9444129" y="9410933"/>
              <a:ext cx="182401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Nat’l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Security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Approval</a:t>
              </a:r>
              <a:endParaRPr lang="en-U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873BED1B-B55D-5C1E-BFA9-85219BABBCC2}"/>
                </a:ext>
              </a:extLst>
            </p:cNvPr>
            <p:cNvSpPr/>
            <p:nvPr/>
          </p:nvSpPr>
          <p:spPr>
            <a:xfrm>
              <a:off x="11644130" y="9351710"/>
              <a:ext cx="2166903" cy="1134110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F7E26092-D244-7D87-E77D-7A1BD00AC66E}"/>
                </a:ext>
              </a:extLst>
            </p:cNvPr>
            <p:cNvSpPr txBox="1"/>
            <p:nvPr/>
          </p:nvSpPr>
          <p:spPr>
            <a:xfrm>
              <a:off x="11809218" y="9410933"/>
              <a:ext cx="182401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European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Union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Clearance</a:t>
              </a:r>
              <a:endParaRPr lang="en-US" sz="1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BBBE43A4-DA85-886D-686E-2229FAA7A5F5}"/>
                </a:ext>
              </a:extLst>
            </p:cNvPr>
            <p:cNvSpPr/>
            <p:nvPr/>
          </p:nvSpPr>
          <p:spPr>
            <a:xfrm>
              <a:off x="15683786" y="9351710"/>
              <a:ext cx="2166903" cy="1134110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D8199E6-E2ED-6737-9E94-2001A9C6BE91}"/>
                </a:ext>
              </a:extLst>
            </p:cNvPr>
            <p:cNvSpPr txBox="1"/>
            <p:nvPr/>
          </p:nvSpPr>
          <p:spPr>
            <a:xfrm>
              <a:off x="15848874" y="9410933"/>
              <a:ext cx="182401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Proposed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Shareholder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Vote</a:t>
              </a:r>
              <a:endParaRPr lang="en-US" sz="1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1041384D-4427-C3A9-C6F3-550EBA15816A}"/>
                </a:ext>
              </a:extLst>
            </p:cNvPr>
            <p:cNvGrpSpPr/>
            <p:nvPr/>
          </p:nvGrpSpPr>
          <p:grpSpPr>
            <a:xfrm>
              <a:off x="17621712" y="11460526"/>
              <a:ext cx="2617778" cy="1164655"/>
              <a:chOff x="17583612" y="10825526"/>
              <a:chExt cx="2617778" cy="1164655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5CE6B2BD-C108-D042-0415-590937E96C63}"/>
                  </a:ext>
                </a:extLst>
              </p:cNvPr>
              <p:cNvSpPr/>
              <p:nvPr/>
            </p:nvSpPr>
            <p:spPr>
              <a:xfrm>
                <a:off x="17606331" y="10825526"/>
                <a:ext cx="2595059" cy="1164655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D69E093F-AE24-BA76-EBA0-E1C42997B59E}"/>
                  </a:ext>
                </a:extLst>
              </p:cNvPr>
              <p:cNvSpPr txBox="1"/>
              <p:nvPr/>
            </p:nvSpPr>
            <p:spPr>
              <a:xfrm>
                <a:off x="17583612" y="10872050"/>
                <a:ext cx="2598271" cy="1105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Proposed Day 1</a:t>
                </a:r>
                <a:endParaRPr lang="en-US" sz="2000" b="1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marR="0" lvl="0" indent="0" algn="ctr" rtl="0">
                  <a:spcBef>
                    <a:spcPts val="720"/>
                  </a:spcBef>
                  <a:spcAft>
                    <a:spcPts val="0"/>
                  </a:spcAft>
                  <a:buNone/>
                </a:pP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(pending positive 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shareholder vote)</a:t>
                </a:r>
                <a:endParaRPr lang="en-US" sz="16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A8CB5335-6046-B289-4DDC-E615D66407A1}"/>
                </a:ext>
              </a:extLst>
            </p:cNvPr>
            <p:cNvSpPr/>
            <p:nvPr/>
          </p:nvSpPr>
          <p:spPr>
            <a:xfrm>
              <a:off x="20105907" y="9351709"/>
              <a:ext cx="2360393" cy="1473815"/>
            </a:xfrm>
            <a:prstGeom prst="rect">
              <a:avLst/>
            </a:prstGeom>
            <a:noFill/>
            <a:ln w="25400"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B2822D7-7DCE-73B9-592B-5C226C81E2B6}"/>
                </a:ext>
              </a:extLst>
            </p:cNvPr>
            <p:cNvSpPr txBox="1"/>
            <p:nvPr/>
          </p:nvSpPr>
          <p:spPr>
            <a:xfrm>
              <a:off x="20271160" y="9410933"/>
              <a:ext cx="203511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Day 60: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all employees informed of </a:t>
              </a:r>
              <a:b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</a:br>
              <a:r>
                <a:rPr lang="en-US" sz="2000" b="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job impact</a:t>
              </a:r>
              <a:endParaRPr lang="en-US" sz="1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D4A3AC39-4021-746A-240C-5192337290D0}"/>
                </a:ext>
              </a:extLst>
            </p:cNvPr>
            <p:cNvGrpSpPr/>
            <p:nvPr/>
          </p:nvGrpSpPr>
          <p:grpSpPr>
            <a:xfrm>
              <a:off x="13521237" y="11227650"/>
              <a:ext cx="2595062" cy="1074887"/>
              <a:chOff x="13635537" y="11227650"/>
              <a:chExt cx="2595062" cy="1074887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A1B503F6-DFCC-D2BF-5EE7-074A6866A0B2}"/>
                  </a:ext>
                </a:extLst>
              </p:cNvPr>
              <p:cNvSpPr/>
              <p:nvPr/>
            </p:nvSpPr>
            <p:spPr>
              <a:xfrm>
                <a:off x="13635537" y="11227650"/>
                <a:ext cx="2595062" cy="1074887"/>
              </a:xfrm>
              <a:prstGeom prst="rect">
                <a:avLst/>
              </a:prstGeom>
              <a:noFill/>
              <a:ln w="25400">
                <a:solidFill>
                  <a:srgbClr val="F4B31B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A73F3E45-884B-6C9F-FC82-957C5A726A12}"/>
                  </a:ext>
                </a:extLst>
              </p:cNvPr>
              <p:cNvSpPr txBox="1"/>
              <p:nvPr/>
            </p:nvSpPr>
            <p:spPr>
              <a:xfrm>
                <a:off x="13711737" y="11286874"/>
                <a:ext cx="245230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SEC Proxy Mailed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following SEC</a:t>
                </a:r>
                <a:b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</a:br>
                <a:r>
                  <a:rPr lang="en-US" sz="2000" b="0" dirty="0">
                    <a:solidFill>
                      <a:schemeClr val="bg1">
                        <a:lumMod val="9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Agreement</a:t>
                </a:r>
                <a:endParaRPr lang="en-US" sz="1600" dirty="0">
                  <a:solidFill>
                    <a:schemeClr val="bg1">
                      <a:lumMod val="9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162" name="Star: 5 Points 161">
              <a:extLst>
                <a:ext uri="{FF2B5EF4-FFF2-40B4-BE49-F238E27FC236}">
                  <a16:creationId xmlns:a16="http://schemas.microsoft.com/office/drawing/2014/main" id="{EADACA89-053B-4C3D-5592-03E980D968A0}"/>
                </a:ext>
              </a:extLst>
            </p:cNvPr>
            <p:cNvSpPr/>
            <p:nvPr/>
          </p:nvSpPr>
          <p:spPr>
            <a:xfrm>
              <a:off x="18625874" y="10842116"/>
              <a:ext cx="609689" cy="609689"/>
            </a:xfrm>
            <a:prstGeom prst="star5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3" name="Rectangle: Diagonal Corners Rounded 162">
            <a:extLst>
              <a:ext uri="{FF2B5EF4-FFF2-40B4-BE49-F238E27FC236}">
                <a16:creationId xmlns:a16="http://schemas.microsoft.com/office/drawing/2014/main" id="{18D0D098-17A4-36B5-9383-D78B40CD43B9}"/>
              </a:ext>
            </a:extLst>
          </p:cNvPr>
          <p:cNvSpPr/>
          <p:nvPr/>
        </p:nvSpPr>
        <p:spPr>
          <a:xfrm>
            <a:off x="682248" y="958722"/>
            <a:ext cx="11758574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1071608" y="1047652"/>
            <a:ext cx="1037433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Key Milestones Timeline </a:t>
            </a:r>
            <a:endParaRPr lang="en-US" altLang="zh-CN" sz="600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5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9A3F5D-7DE7-F0CA-91B0-BFA28876F53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04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163" name="Rectangle: Diagonal Corners Rounded 162">
            <a:extLst>
              <a:ext uri="{FF2B5EF4-FFF2-40B4-BE49-F238E27FC236}">
                <a16:creationId xmlns:a16="http://schemas.microsoft.com/office/drawing/2014/main" id="{18D0D098-17A4-36B5-9383-D78B40CD43B9}"/>
              </a:ext>
            </a:extLst>
          </p:cNvPr>
          <p:cNvSpPr/>
          <p:nvPr/>
        </p:nvSpPr>
        <p:spPr>
          <a:xfrm>
            <a:off x="682248" y="958722"/>
            <a:ext cx="1411294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1071608" y="1047652"/>
            <a:ext cx="1353242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April 19 is the Day We Are One</a:t>
            </a:r>
            <a:endParaRPr lang="en-US" altLang="zh-CN" sz="440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856D32E-D5BD-61EF-9863-3452B7DA7EF6}"/>
              </a:ext>
            </a:extLst>
          </p:cNvPr>
          <p:cNvSpPr/>
          <p:nvPr/>
        </p:nvSpPr>
        <p:spPr>
          <a:xfrm>
            <a:off x="682248" y="4486085"/>
            <a:ext cx="541441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6287E3-A035-5CA6-3D96-FFBE801784E0}"/>
              </a:ext>
            </a:extLst>
          </p:cNvPr>
          <p:cNvSpPr txBox="1"/>
          <p:nvPr/>
        </p:nvSpPr>
        <p:spPr>
          <a:xfrm>
            <a:off x="1071608" y="4755725"/>
            <a:ext cx="1322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Vote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4F8C5D5B-C0EE-4206-5287-F3DDB87BE491}"/>
              </a:ext>
            </a:extLst>
          </p:cNvPr>
          <p:cNvSpPr/>
          <p:nvPr/>
        </p:nvSpPr>
        <p:spPr>
          <a:xfrm>
            <a:off x="682248" y="6167401"/>
            <a:ext cx="541441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104566-F0CA-42D3-66CD-DF657E37688F}"/>
              </a:ext>
            </a:extLst>
          </p:cNvPr>
          <p:cNvSpPr txBox="1"/>
          <p:nvPr/>
        </p:nvSpPr>
        <p:spPr>
          <a:xfrm>
            <a:off x="1071608" y="6452053"/>
            <a:ext cx="1587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Close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Rectangle: Diagonal Corners Rounded 26">
            <a:extLst>
              <a:ext uri="{FF2B5EF4-FFF2-40B4-BE49-F238E27FC236}">
                <a16:creationId xmlns:a16="http://schemas.microsoft.com/office/drawing/2014/main" id="{EA1EB1CA-721F-9627-7779-9667C7597907}"/>
              </a:ext>
            </a:extLst>
          </p:cNvPr>
          <p:cNvSpPr/>
          <p:nvPr/>
        </p:nvSpPr>
        <p:spPr>
          <a:xfrm>
            <a:off x="682248" y="7837988"/>
            <a:ext cx="541441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38EB81-A74D-C2D2-CA8D-C242B2B566B3}"/>
              </a:ext>
            </a:extLst>
          </p:cNvPr>
          <p:cNvSpPr txBox="1"/>
          <p:nvPr/>
        </p:nvSpPr>
        <p:spPr>
          <a:xfrm>
            <a:off x="1051704" y="8098170"/>
            <a:ext cx="4026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Effective date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Rectangle: Diagonal Corners Rounded 29">
            <a:extLst>
              <a:ext uri="{FF2B5EF4-FFF2-40B4-BE49-F238E27FC236}">
                <a16:creationId xmlns:a16="http://schemas.microsoft.com/office/drawing/2014/main" id="{5FB3AE2F-4828-49A8-4ADB-9603DCBD214E}"/>
              </a:ext>
            </a:extLst>
          </p:cNvPr>
          <p:cNvSpPr/>
          <p:nvPr/>
        </p:nvSpPr>
        <p:spPr>
          <a:xfrm>
            <a:off x="682248" y="9527175"/>
            <a:ext cx="541441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A5580B-C4FE-C494-06DB-705A639CF10D}"/>
              </a:ext>
            </a:extLst>
          </p:cNvPr>
          <p:cNvSpPr txBox="1"/>
          <p:nvPr/>
        </p:nvSpPr>
        <p:spPr>
          <a:xfrm>
            <a:off x="1071608" y="9758152"/>
            <a:ext cx="1990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Day 1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Rectangle: Diagonal Corners Rounded 32">
            <a:extLst>
              <a:ext uri="{FF2B5EF4-FFF2-40B4-BE49-F238E27FC236}">
                <a16:creationId xmlns:a16="http://schemas.microsoft.com/office/drawing/2014/main" id="{2BC18386-07C5-82A0-5F6B-79D4C54696CC}"/>
              </a:ext>
            </a:extLst>
          </p:cNvPr>
          <p:cNvSpPr/>
          <p:nvPr/>
        </p:nvSpPr>
        <p:spPr>
          <a:xfrm>
            <a:off x="682248" y="11212796"/>
            <a:ext cx="5414411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FA41F9-D14A-FB14-F2B1-89895E8C538B}"/>
              </a:ext>
            </a:extLst>
          </p:cNvPr>
          <p:cNvSpPr txBox="1"/>
          <p:nvPr/>
        </p:nvSpPr>
        <p:spPr>
          <a:xfrm>
            <a:off x="1096229" y="11440920"/>
            <a:ext cx="35149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Settlement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4B5700E-04CF-5026-0B38-D2BBF939A293}"/>
              </a:ext>
            </a:extLst>
          </p:cNvPr>
          <p:cNvCxnSpPr>
            <a:cxnSpLocks/>
          </p:cNvCxnSpPr>
          <p:nvPr/>
        </p:nvCxnSpPr>
        <p:spPr>
          <a:xfrm flipH="1">
            <a:off x="682248" y="5888755"/>
            <a:ext cx="22207249" cy="0"/>
          </a:xfrm>
          <a:prstGeom prst="line">
            <a:avLst/>
          </a:prstGeom>
          <a:ln w="25400">
            <a:solidFill>
              <a:srgbClr val="F4B31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5939799-C6EC-0335-3DFE-D9FBEBB078AB}"/>
              </a:ext>
            </a:extLst>
          </p:cNvPr>
          <p:cNvCxnSpPr>
            <a:cxnSpLocks/>
          </p:cNvCxnSpPr>
          <p:nvPr/>
        </p:nvCxnSpPr>
        <p:spPr>
          <a:xfrm flipH="1">
            <a:off x="682248" y="7570071"/>
            <a:ext cx="22207249" cy="0"/>
          </a:xfrm>
          <a:prstGeom prst="line">
            <a:avLst/>
          </a:prstGeom>
          <a:ln w="25400">
            <a:solidFill>
              <a:srgbClr val="F4B31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B62543D-8DAE-1039-6DCC-F7C021352689}"/>
              </a:ext>
            </a:extLst>
          </p:cNvPr>
          <p:cNvCxnSpPr>
            <a:cxnSpLocks/>
          </p:cNvCxnSpPr>
          <p:nvPr/>
        </p:nvCxnSpPr>
        <p:spPr>
          <a:xfrm flipH="1">
            <a:off x="682248" y="9230054"/>
            <a:ext cx="22207249" cy="0"/>
          </a:xfrm>
          <a:prstGeom prst="line">
            <a:avLst/>
          </a:prstGeom>
          <a:ln w="25400">
            <a:solidFill>
              <a:srgbClr val="F4B31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8764ADE-8BAE-209C-5017-821943F9F91C}"/>
              </a:ext>
            </a:extLst>
          </p:cNvPr>
          <p:cNvCxnSpPr>
            <a:cxnSpLocks/>
          </p:cNvCxnSpPr>
          <p:nvPr/>
        </p:nvCxnSpPr>
        <p:spPr>
          <a:xfrm flipH="1">
            <a:off x="682248" y="10956902"/>
            <a:ext cx="22207249" cy="0"/>
          </a:xfrm>
          <a:prstGeom prst="line">
            <a:avLst/>
          </a:prstGeom>
          <a:ln w="25400">
            <a:solidFill>
              <a:srgbClr val="F4B31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0" name="Rectangle: Diagonal Corners Rounded 59">
            <a:extLst>
              <a:ext uri="{FF2B5EF4-FFF2-40B4-BE49-F238E27FC236}">
                <a16:creationId xmlns:a16="http://schemas.microsoft.com/office/drawing/2014/main" id="{7F9C2BB6-C1E5-35AC-57AF-22F58FA261CC}"/>
              </a:ext>
            </a:extLst>
          </p:cNvPr>
          <p:cNvSpPr/>
          <p:nvPr/>
        </p:nvSpPr>
        <p:spPr>
          <a:xfrm>
            <a:off x="682248" y="2903831"/>
            <a:ext cx="5414411" cy="1166696"/>
          </a:xfrm>
          <a:prstGeom prst="round2DiagRect">
            <a:avLst/>
          </a:prstGeom>
          <a:noFill/>
          <a:ln>
            <a:solidFill>
              <a:srgbClr val="F4B3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:a16="http://schemas.microsoft.com/office/drawing/2014/main" id="{E89E58A1-0F3B-FE79-F5AB-93D97FEDD50E}"/>
              </a:ext>
            </a:extLst>
          </p:cNvPr>
          <p:cNvSpPr/>
          <p:nvPr/>
        </p:nvSpPr>
        <p:spPr>
          <a:xfrm>
            <a:off x="6371462" y="2903831"/>
            <a:ext cx="3568952" cy="1166696"/>
          </a:xfrm>
          <a:prstGeom prst="round2DiagRect">
            <a:avLst/>
          </a:prstGeom>
          <a:noFill/>
          <a:ln>
            <a:solidFill>
              <a:srgbClr val="F4B3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: Diagonal Corners Rounded 62">
            <a:extLst>
              <a:ext uri="{FF2B5EF4-FFF2-40B4-BE49-F238E27FC236}">
                <a16:creationId xmlns:a16="http://schemas.microsoft.com/office/drawing/2014/main" id="{E06F0FF1-37EE-F3DF-752C-16FE5D131369}"/>
              </a:ext>
            </a:extLst>
          </p:cNvPr>
          <p:cNvSpPr/>
          <p:nvPr/>
        </p:nvSpPr>
        <p:spPr>
          <a:xfrm>
            <a:off x="10215217" y="2903831"/>
            <a:ext cx="12674280" cy="1166696"/>
          </a:xfrm>
          <a:prstGeom prst="round2DiagRect">
            <a:avLst/>
          </a:prstGeom>
          <a:noFill/>
          <a:ln>
            <a:solidFill>
              <a:srgbClr val="F4B3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E1E4C30-B664-7E6B-3239-E38B6F6B6374}"/>
              </a:ext>
            </a:extLst>
          </p:cNvPr>
          <p:cNvSpPr txBox="1"/>
          <p:nvPr/>
        </p:nvSpPr>
        <p:spPr>
          <a:xfrm>
            <a:off x="1071607" y="3135055"/>
            <a:ext cx="1990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338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40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Event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F6B787C-4F26-48B3-029C-D72C377F8721}"/>
              </a:ext>
            </a:extLst>
          </p:cNvPr>
          <p:cNvSpPr txBox="1"/>
          <p:nvPr/>
        </p:nvSpPr>
        <p:spPr>
          <a:xfrm>
            <a:off x="6677453" y="3135055"/>
            <a:ext cx="1990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338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40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Date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98F2A7-699E-39B6-B039-EC8B15D3B83B}"/>
              </a:ext>
            </a:extLst>
          </p:cNvPr>
          <p:cNvSpPr txBox="1"/>
          <p:nvPr/>
        </p:nvSpPr>
        <p:spPr>
          <a:xfrm>
            <a:off x="10525036" y="3135055"/>
            <a:ext cx="32499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338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40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Description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854784B-0A25-FF10-5D4C-B81B3EFE055D}"/>
              </a:ext>
            </a:extLst>
          </p:cNvPr>
          <p:cNvSpPr txBox="1"/>
          <p:nvPr/>
        </p:nvSpPr>
        <p:spPr>
          <a:xfrm>
            <a:off x="6677452" y="4495977"/>
            <a:ext cx="26140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338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19</a:t>
            </a:r>
          </a:p>
          <a:p>
            <a:pPr marL="287338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(morning)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89DCFD3-526A-C607-016C-0BE125FB688B}"/>
              </a:ext>
            </a:extLst>
          </p:cNvPr>
          <p:cNvSpPr txBox="1"/>
          <p:nvPr/>
        </p:nvSpPr>
        <p:spPr>
          <a:xfrm>
            <a:off x="10525036" y="4495977"/>
            <a:ext cx="120399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Acquired Co. shareholders council votes on Acquirer offer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087EA97-BBFD-CCA5-3C53-26D5F9B2B106}"/>
              </a:ext>
            </a:extLst>
          </p:cNvPr>
          <p:cNvSpPr txBox="1"/>
          <p:nvPr/>
        </p:nvSpPr>
        <p:spPr>
          <a:xfrm>
            <a:off x="6677453" y="6386137"/>
            <a:ext cx="199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19 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607717E-C0DF-C6F5-8F46-5BF64F12C5F7}"/>
              </a:ext>
            </a:extLst>
          </p:cNvPr>
          <p:cNvSpPr txBox="1"/>
          <p:nvPr/>
        </p:nvSpPr>
        <p:spPr>
          <a:xfrm>
            <a:off x="10525036" y="5943682"/>
            <a:ext cx="114205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Legal agreement that all contractual conditions for the deal are met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Deal irreversible, can start directing the company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C9A18EE-1251-DE41-ADD7-0253BC658376}"/>
              </a:ext>
            </a:extLst>
          </p:cNvPr>
          <p:cNvSpPr txBox="1"/>
          <p:nvPr/>
        </p:nvSpPr>
        <p:spPr>
          <a:xfrm>
            <a:off x="6677453" y="8071682"/>
            <a:ext cx="199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19 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3A5EB17-88DB-FB1D-F903-93180798581A}"/>
              </a:ext>
            </a:extLst>
          </p:cNvPr>
          <p:cNvSpPr txBox="1"/>
          <p:nvPr/>
        </p:nvSpPr>
        <p:spPr>
          <a:xfrm>
            <a:off x="10525035" y="7865203"/>
            <a:ext cx="116270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Certificate of merger submitted to State Secretary of Delaware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FE611D2-4EE2-5AF8-2CD0-6BAF532F8BE0}"/>
              </a:ext>
            </a:extLst>
          </p:cNvPr>
          <p:cNvSpPr txBox="1"/>
          <p:nvPr/>
        </p:nvSpPr>
        <p:spPr>
          <a:xfrm>
            <a:off x="6677453" y="9758152"/>
            <a:ext cx="1990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20 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8FABE64-3C0A-9C63-D939-E62F4051EF12}"/>
              </a:ext>
            </a:extLst>
          </p:cNvPr>
          <p:cNvSpPr txBox="1"/>
          <p:nvPr/>
        </p:nvSpPr>
        <p:spPr>
          <a:xfrm>
            <a:off x="10525035" y="9758152"/>
            <a:ext cx="69665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Day 1 event &amp; town halls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3405466-6EB0-4EAB-9EEF-4BFC24A1AA02}"/>
              </a:ext>
            </a:extLst>
          </p:cNvPr>
          <p:cNvSpPr txBox="1"/>
          <p:nvPr/>
        </p:nvSpPr>
        <p:spPr>
          <a:xfrm>
            <a:off x="6677452" y="11440920"/>
            <a:ext cx="32499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19/20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F1C06B4-5A30-4A54-EBC7-678E38A0BFB0}"/>
              </a:ext>
            </a:extLst>
          </p:cNvPr>
          <p:cNvSpPr txBox="1"/>
          <p:nvPr/>
        </p:nvSpPr>
        <p:spPr>
          <a:xfrm>
            <a:off x="10525036" y="11234441"/>
            <a:ext cx="120399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8788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32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Acquirer transfers funds to agent who pays out Acquired Co. shareholders</a:t>
            </a:r>
            <a:endParaRPr lang="en-US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57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338">
            <a:extLst>
              <a:ext uri="{FF2B5EF4-FFF2-40B4-BE49-F238E27FC236}">
                <a16:creationId xmlns:a16="http://schemas.microsoft.com/office/drawing/2014/main" id="{BE81DA85-6911-C8C7-B56F-1F03368C30B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05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163" name="Rectangle: Diagonal Corners Rounded 162">
            <a:extLst>
              <a:ext uri="{FF2B5EF4-FFF2-40B4-BE49-F238E27FC236}">
                <a16:creationId xmlns:a16="http://schemas.microsoft.com/office/drawing/2014/main" id="{18D0D098-17A4-36B5-9383-D78B40CD43B9}"/>
              </a:ext>
            </a:extLst>
          </p:cNvPr>
          <p:cNvSpPr/>
          <p:nvPr/>
        </p:nvSpPr>
        <p:spPr>
          <a:xfrm>
            <a:off x="682248" y="958722"/>
            <a:ext cx="11814553" cy="906497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1071609" y="971452"/>
            <a:ext cx="1142519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</a:rPr>
              <a:t>Event Schedule April 20 &amp; 21</a:t>
            </a:r>
            <a:endParaRPr lang="en-US" altLang="zh-CN" sz="280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Google Shape;166;p5">
            <a:extLst>
              <a:ext uri="{FF2B5EF4-FFF2-40B4-BE49-F238E27FC236}">
                <a16:creationId xmlns:a16="http://schemas.microsoft.com/office/drawing/2014/main" id="{D627AAEF-524C-E2A7-B882-BC25305B0BDC}"/>
              </a:ext>
            </a:extLst>
          </p:cNvPr>
          <p:cNvSpPr/>
          <p:nvPr/>
        </p:nvSpPr>
        <p:spPr>
          <a:xfrm>
            <a:off x="2245371" y="2691434"/>
            <a:ext cx="79719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67;p5">
            <a:extLst>
              <a:ext uri="{FF2B5EF4-FFF2-40B4-BE49-F238E27FC236}">
                <a16:creationId xmlns:a16="http://schemas.microsoft.com/office/drawing/2014/main" id="{4F1EA75A-8A45-1C98-BDE2-2E9C4D006BBB}"/>
              </a:ext>
            </a:extLst>
          </p:cNvPr>
          <p:cNvSpPr/>
          <p:nvPr/>
        </p:nvSpPr>
        <p:spPr>
          <a:xfrm>
            <a:off x="2245371" y="3250933"/>
            <a:ext cx="79719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8;p5">
            <a:extLst>
              <a:ext uri="{FF2B5EF4-FFF2-40B4-BE49-F238E27FC236}">
                <a16:creationId xmlns:a16="http://schemas.microsoft.com/office/drawing/2014/main" id="{070340FE-11ED-C17D-82BD-55F8C78DBB58}"/>
              </a:ext>
            </a:extLst>
          </p:cNvPr>
          <p:cNvSpPr/>
          <p:nvPr/>
        </p:nvSpPr>
        <p:spPr>
          <a:xfrm>
            <a:off x="2245371" y="3810435"/>
            <a:ext cx="79719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69;p5">
            <a:extLst>
              <a:ext uri="{FF2B5EF4-FFF2-40B4-BE49-F238E27FC236}">
                <a16:creationId xmlns:a16="http://schemas.microsoft.com/office/drawing/2014/main" id="{CFB8FE49-4430-2671-56D1-7B5E4DD3A1B5}"/>
              </a:ext>
            </a:extLst>
          </p:cNvPr>
          <p:cNvSpPr/>
          <p:nvPr/>
        </p:nvSpPr>
        <p:spPr>
          <a:xfrm>
            <a:off x="2245371" y="4369935"/>
            <a:ext cx="79719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70;p5">
            <a:extLst>
              <a:ext uri="{FF2B5EF4-FFF2-40B4-BE49-F238E27FC236}">
                <a16:creationId xmlns:a16="http://schemas.microsoft.com/office/drawing/2014/main" id="{16B17934-441C-A10E-57A4-70B935FFC038}"/>
              </a:ext>
            </a:extLst>
          </p:cNvPr>
          <p:cNvSpPr/>
          <p:nvPr/>
        </p:nvSpPr>
        <p:spPr>
          <a:xfrm>
            <a:off x="2245371" y="4929436"/>
            <a:ext cx="79719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71;p5">
            <a:extLst>
              <a:ext uri="{FF2B5EF4-FFF2-40B4-BE49-F238E27FC236}">
                <a16:creationId xmlns:a16="http://schemas.microsoft.com/office/drawing/2014/main" id="{530E47E1-C100-FB40-6536-E92C1160D587}"/>
              </a:ext>
            </a:extLst>
          </p:cNvPr>
          <p:cNvSpPr/>
          <p:nvPr/>
        </p:nvSpPr>
        <p:spPr>
          <a:xfrm>
            <a:off x="2245371" y="6048438"/>
            <a:ext cx="7971916" cy="55641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72;p5">
            <a:extLst>
              <a:ext uri="{FF2B5EF4-FFF2-40B4-BE49-F238E27FC236}">
                <a16:creationId xmlns:a16="http://schemas.microsoft.com/office/drawing/2014/main" id="{C1D70039-CEED-40A4-6139-9AE2C90C25BE}"/>
              </a:ext>
            </a:extLst>
          </p:cNvPr>
          <p:cNvSpPr/>
          <p:nvPr/>
        </p:nvSpPr>
        <p:spPr>
          <a:xfrm>
            <a:off x="2245371" y="5488936"/>
            <a:ext cx="79719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73;p5">
            <a:extLst>
              <a:ext uri="{FF2B5EF4-FFF2-40B4-BE49-F238E27FC236}">
                <a16:creationId xmlns:a16="http://schemas.microsoft.com/office/drawing/2014/main" id="{E7B8E0D5-1802-4191-ACAB-A49038462637}"/>
              </a:ext>
            </a:extLst>
          </p:cNvPr>
          <p:cNvSpPr/>
          <p:nvPr/>
        </p:nvSpPr>
        <p:spPr>
          <a:xfrm>
            <a:off x="2245371" y="7164347"/>
            <a:ext cx="7971916" cy="55641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" name="Google Shape;174;p5">
            <a:extLst>
              <a:ext uri="{FF2B5EF4-FFF2-40B4-BE49-F238E27FC236}">
                <a16:creationId xmlns:a16="http://schemas.microsoft.com/office/drawing/2014/main" id="{962D5FEB-81F7-6478-F29D-BBB120BBB330}"/>
              </a:ext>
            </a:extLst>
          </p:cNvPr>
          <p:cNvCxnSpPr/>
          <p:nvPr/>
        </p:nvCxnSpPr>
        <p:spPr>
          <a:xfrm>
            <a:off x="2245371" y="3538413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5" name="Google Shape;175;p5">
            <a:extLst>
              <a:ext uri="{FF2B5EF4-FFF2-40B4-BE49-F238E27FC236}">
                <a16:creationId xmlns:a16="http://schemas.microsoft.com/office/drawing/2014/main" id="{6AE01C55-1BAB-6A1A-AC96-3CB3F2422A1C}"/>
              </a:ext>
            </a:extLst>
          </p:cNvPr>
          <p:cNvCxnSpPr/>
          <p:nvPr/>
        </p:nvCxnSpPr>
        <p:spPr>
          <a:xfrm>
            <a:off x="2245371" y="4094822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" name="Google Shape;176;p5">
            <a:extLst>
              <a:ext uri="{FF2B5EF4-FFF2-40B4-BE49-F238E27FC236}">
                <a16:creationId xmlns:a16="http://schemas.microsoft.com/office/drawing/2014/main" id="{B9174768-0EC1-3B0B-3CE1-C2E0EB855187}"/>
              </a:ext>
            </a:extLst>
          </p:cNvPr>
          <p:cNvCxnSpPr/>
          <p:nvPr/>
        </p:nvCxnSpPr>
        <p:spPr>
          <a:xfrm>
            <a:off x="2245371" y="4651232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7" name="Google Shape;177;p5">
            <a:extLst>
              <a:ext uri="{FF2B5EF4-FFF2-40B4-BE49-F238E27FC236}">
                <a16:creationId xmlns:a16="http://schemas.microsoft.com/office/drawing/2014/main" id="{3056CAC4-4DA4-3DFE-35D5-DEF24209BE45}"/>
              </a:ext>
            </a:extLst>
          </p:cNvPr>
          <p:cNvCxnSpPr/>
          <p:nvPr/>
        </p:nvCxnSpPr>
        <p:spPr>
          <a:xfrm>
            <a:off x="2245371" y="5207641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8" name="Google Shape;178;p5">
            <a:extLst>
              <a:ext uri="{FF2B5EF4-FFF2-40B4-BE49-F238E27FC236}">
                <a16:creationId xmlns:a16="http://schemas.microsoft.com/office/drawing/2014/main" id="{720D0921-8BB1-220B-C8FE-CDB49CA413D0}"/>
              </a:ext>
            </a:extLst>
          </p:cNvPr>
          <p:cNvCxnSpPr/>
          <p:nvPr/>
        </p:nvCxnSpPr>
        <p:spPr>
          <a:xfrm>
            <a:off x="2245371" y="5764051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9" name="Google Shape;179;p5">
            <a:extLst>
              <a:ext uri="{FF2B5EF4-FFF2-40B4-BE49-F238E27FC236}">
                <a16:creationId xmlns:a16="http://schemas.microsoft.com/office/drawing/2014/main" id="{A002C167-CA8A-C35A-2D68-31F15A80F19F}"/>
              </a:ext>
            </a:extLst>
          </p:cNvPr>
          <p:cNvCxnSpPr/>
          <p:nvPr/>
        </p:nvCxnSpPr>
        <p:spPr>
          <a:xfrm>
            <a:off x="2245371" y="6320460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1" name="Google Shape;180;p5">
            <a:extLst>
              <a:ext uri="{FF2B5EF4-FFF2-40B4-BE49-F238E27FC236}">
                <a16:creationId xmlns:a16="http://schemas.microsoft.com/office/drawing/2014/main" id="{4CF124B1-78EC-E09E-DB25-F7BA6F2DD9AA}"/>
              </a:ext>
            </a:extLst>
          </p:cNvPr>
          <p:cNvCxnSpPr/>
          <p:nvPr/>
        </p:nvCxnSpPr>
        <p:spPr>
          <a:xfrm>
            <a:off x="2245371" y="6873778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181;p5">
            <a:extLst>
              <a:ext uri="{FF2B5EF4-FFF2-40B4-BE49-F238E27FC236}">
                <a16:creationId xmlns:a16="http://schemas.microsoft.com/office/drawing/2014/main" id="{482D21DF-A24C-D7E2-A32E-BE262A683307}"/>
              </a:ext>
            </a:extLst>
          </p:cNvPr>
          <p:cNvCxnSpPr/>
          <p:nvPr/>
        </p:nvCxnSpPr>
        <p:spPr>
          <a:xfrm>
            <a:off x="2245371" y="7433279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3" name="Google Shape;182;p5">
            <a:extLst>
              <a:ext uri="{FF2B5EF4-FFF2-40B4-BE49-F238E27FC236}">
                <a16:creationId xmlns:a16="http://schemas.microsoft.com/office/drawing/2014/main" id="{0A089BF9-6872-F55A-4E34-C38D070EBDC7}"/>
              </a:ext>
            </a:extLst>
          </p:cNvPr>
          <p:cNvCxnSpPr/>
          <p:nvPr/>
        </p:nvCxnSpPr>
        <p:spPr>
          <a:xfrm>
            <a:off x="2245371" y="2985093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4" name="Google Shape;183;p5">
            <a:extLst>
              <a:ext uri="{FF2B5EF4-FFF2-40B4-BE49-F238E27FC236}">
                <a16:creationId xmlns:a16="http://schemas.microsoft.com/office/drawing/2014/main" id="{2738369A-4CD4-FEB2-35EC-34A9039410CA}"/>
              </a:ext>
            </a:extLst>
          </p:cNvPr>
          <p:cNvSpPr/>
          <p:nvPr/>
        </p:nvSpPr>
        <p:spPr>
          <a:xfrm>
            <a:off x="2245371" y="6598665"/>
            <a:ext cx="79719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184;p5">
            <a:extLst>
              <a:ext uri="{FF2B5EF4-FFF2-40B4-BE49-F238E27FC236}">
                <a16:creationId xmlns:a16="http://schemas.microsoft.com/office/drawing/2014/main" id="{904A961F-1453-1114-2E66-7F28AF3302EC}"/>
              </a:ext>
            </a:extLst>
          </p:cNvPr>
          <p:cNvCxnSpPr/>
          <p:nvPr/>
        </p:nvCxnSpPr>
        <p:spPr>
          <a:xfrm>
            <a:off x="2252373" y="6879960"/>
            <a:ext cx="79929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29" name="Google Shape;185;p5">
            <a:extLst>
              <a:ext uri="{FF2B5EF4-FFF2-40B4-BE49-F238E27FC236}">
                <a16:creationId xmlns:a16="http://schemas.microsoft.com/office/drawing/2014/main" id="{674A3430-4FA3-2405-8B73-ADF7A9F7073C}"/>
              </a:ext>
            </a:extLst>
          </p:cNvPr>
          <p:cNvGrpSpPr/>
          <p:nvPr/>
        </p:nvGrpSpPr>
        <p:grpSpPr>
          <a:xfrm>
            <a:off x="2245371" y="7717666"/>
            <a:ext cx="7992922" cy="559500"/>
            <a:chOff x="586" y="3529"/>
            <a:chExt cx="2323" cy="294"/>
          </a:xfrm>
          <a:noFill/>
        </p:grpSpPr>
        <p:sp>
          <p:nvSpPr>
            <p:cNvPr id="32" name="Google Shape;186;p5">
              <a:extLst>
                <a:ext uri="{FF2B5EF4-FFF2-40B4-BE49-F238E27FC236}">
                  <a16:creationId xmlns:a16="http://schemas.microsoft.com/office/drawing/2014/main" id="{C09FE8E2-4A5B-D239-0121-54131DE1033A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" name="Google Shape;187;p5">
              <a:extLst>
                <a:ext uri="{FF2B5EF4-FFF2-40B4-BE49-F238E27FC236}">
                  <a16:creationId xmlns:a16="http://schemas.microsoft.com/office/drawing/2014/main" id="{AE7D3C85-E83B-D2F6-9313-0E171311EAD8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6" name="Google Shape;188;p5">
            <a:extLst>
              <a:ext uri="{FF2B5EF4-FFF2-40B4-BE49-F238E27FC236}">
                <a16:creationId xmlns:a16="http://schemas.microsoft.com/office/drawing/2014/main" id="{7E1F5DDB-1AEB-736C-3E3D-C573F678DDA7}"/>
              </a:ext>
            </a:extLst>
          </p:cNvPr>
          <p:cNvGrpSpPr/>
          <p:nvPr/>
        </p:nvGrpSpPr>
        <p:grpSpPr>
          <a:xfrm>
            <a:off x="2245371" y="8277166"/>
            <a:ext cx="7992922" cy="559502"/>
            <a:chOff x="586" y="3529"/>
            <a:chExt cx="2323" cy="294"/>
          </a:xfrm>
          <a:noFill/>
        </p:grpSpPr>
        <p:sp>
          <p:nvSpPr>
            <p:cNvPr id="37" name="Google Shape;189;p5">
              <a:extLst>
                <a:ext uri="{FF2B5EF4-FFF2-40B4-BE49-F238E27FC236}">
                  <a16:creationId xmlns:a16="http://schemas.microsoft.com/office/drawing/2014/main" id="{4CABDA0A-6EBB-078A-1DB5-CC56899A7413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" name="Google Shape;190;p5">
              <a:extLst>
                <a:ext uri="{FF2B5EF4-FFF2-40B4-BE49-F238E27FC236}">
                  <a16:creationId xmlns:a16="http://schemas.microsoft.com/office/drawing/2014/main" id="{2121DEEE-0813-BB10-8DE0-D795DA7F01AC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6" name="Google Shape;203;p5">
            <a:extLst>
              <a:ext uri="{FF2B5EF4-FFF2-40B4-BE49-F238E27FC236}">
                <a16:creationId xmlns:a16="http://schemas.microsoft.com/office/drawing/2014/main" id="{9F74B985-B348-C45D-FD15-C20A02F33DA7}"/>
              </a:ext>
            </a:extLst>
          </p:cNvPr>
          <p:cNvGrpSpPr/>
          <p:nvPr/>
        </p:nvGrpSpPr>
        <p:grpSpPr>
          <a:xfrm>
            <a:off x="2245371" y="8821211"/>
            <a:ext cx="7992922" cy="562592"/>
            <a:chOff x="586" y="3529"/>
            <a:chExt cx="2323" cy="294"/>
          </a:xfrm>
          <a:noFill/>
        </p:grpSpPr>
        <p:sp>
          <p:nvSpPr>
            <p:cNvPr id="57" name="Google Shape;204;p5">
              <a:extLst>
                <a:ext uri="{FF2B5EF4-FFF2-40B4-BE49-F238E27FC236}">
                  <a16:creationId xmlns:a16="http://schemas.microsoft.com/office/drawing/2014/main" id="{CC833563-8A61-E4E1-7BDF-C6D221D8BD43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8" name="Google Shape;205;p5">
              <a:extLst>
                <a:ext uri="{FF2B5EF4-FFF2-40B4-BE49-F238E27FC236}">
                  <a16:creationId xmlns:a16="http://schemas.microsoft.com/office/drawing/2014/main" id="{4646475A-6A36-1E9E-D025-0981E1C11A80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" name="Google Shape;207;p5">
            <a:extLst>
              <a:ext uri="{FF2B5EF4-FFF2-40B4-BE49-F238E27FC236}">
                <a16:creationId xmlns:a16="http://schemas.microsoft.com/office/drawing/2014/main" id="{1250F75B-636C-0260-B5DD-783EE3E6F9DE}"/>
              </a:ext>
            </a:extLst>
          </p:cNvPr>
          <p:cNvGrpSpPr/>
          <p:nvPr/>
        </p:nvGrpSpPr>
        <p:grpSpPr>
          <a:xfrm>
            <a:off x="2245371" y="9383803"/>
            <a:ext cx="7992922" cy="559502"/>
            <a:chOff x="586" y="3529"/>
            <a:chExt cx="2323" cy="294"/>
          </a:xfrm>
          <a:noFill/>
        </p:grpSpPr>
        <p:sp>
          <p:nvSpPr>
            <p:cNvPr id="65" name="Google Shape;208;p5">
              <a:extLst>
                <a:ext uri="{FF2B5EF4-FFF2-40B4-BE49-F238E27FC236}">
                  <a16:creationId xmlns:a16="http://schemas.microsoft.com/office/drawing/2014/main" id="{5C600EE7-E51E-7A50-1611-B465E3786881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8" name="Google Shape;209;p5">
              <a:extLst>
                <a:ext uri="{FF2B5EF4-FFF2-40B4-BE49-F238E27FC236}">
                  <a16:creationId xmlns:a16="http://schemas.microsoft.com/office/drawing/2014/main" id="{E9224AB2-1C27-7030-FDE9-F90927A5836D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" name="Google Shape;211;p5">
            <a:extLst>
              <a:ext uri="{FF2B5EF4-FFF2-40B4-BE49-F238E27FC236}">
                <a16:creationId xmlns:a16="http://schemas.microsoft.com/office/drawing/2014/main" id="{F9C3F718-D1BB-7C30-DBE3-C91A8A44788E}"/>
              </a:ext>
            </a:extLst>
          </p:cNvPr>
          <p:cNvGrpSpPr/>
          <p:nvPr/>
        </p:nvGrpSpPr>
        <p:grpSpPr>
          <a:xfrm>
            <a:off x="2245371" y="9946395"/>
            <a:ext cx="7992922" cy="559502"/>
            <a:chOff x="586" y="3529"/>
            <a:chExt cx="2323" cy="294"/>
          </a:xfrm>
          <a:noFill/>
        </p:grpSpPr>
        <p:sp>
          <p:nvSpPr>
            <p:cNvPr id="81" name="Google Shape;212;p5">
              <a:extLst>
                <a:ext uri="{FF2B5EF4-FFF2-40B4-BE49-F238E27FC236}">
                  <a16:creationId xmlns:a16="http://schemas.microsoft.com/office/drawing/2014/main" id="{10B66BBE-F377-8434-85C7-F2097982F9E5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" name="Google Shape;213;p5">
              <a:extLst>
                <a:ext uri="{FF2B5EF4-FFF2-40B4-BE49-F238E27FC236}">
                  <a16:creationId xmlns:a16="http://schemas.microsoft.com/office/drawing/2014/main" id="{E48B7992-E8F1-082B-ECE2-53A3AD0B3C55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4" name="Google Shape;215;p5">
            <a:extLst>
              <a:ext uri="{FF2B5EF4-FFF2-40B4-BE49-F238E27FC236}">
                <a16:creationId xmlns:a16="http://schemas.microsoft.com/office/drawing/2014/main" id="{93D31D99-7A0D-74F7-8BAA-1702D9339228}"/>
              </a:ext>
            </a:extLst>
          </p:cNvPr>
          <p:cNvGrpSpPr/>
          <p:nvPr/>
        </p:nvGrpSpPr>
        <p:grpSpPr>
          <a:xfrm>
            <a:off x="2245371" y="10493531"/>
            <a:ext cx="7992922" cy="559500"/>
            <a:chOff x="586" y="3529"/>
            <a:chExt cx="2323" cy="294"/>
          </a:xfrm>
          <a:noFill/>
        </p:grpSpPr>
        <p:sp>
          <p:nvSpPr>
            <p:cNvPr id="85" name="Google Shape;216;p5">
              <a:extLst>
                <a:ext uri="{FF2B5EF4-FFF2-40B4-BE49-F238E27FC236}">
                  <a16:creationId xmlns:a16="http://schemas.microsoft.com/office/drawing/2014/main" id="{8FD15800-C619-B5D2-10E1-659AAA9789F1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6" name="Google Shape;217;p5">
              <a:extLst>
                <a:ext uri="{FF2B5EF4-FFF2-40B4-BE49-F238E27FC236}">
                  <a16:creationId xmlns:a16="http://schemas.microsoft.com/office/drawing/2014/main" id="{53C6A321-8BD2-166F-36CE-390ADC50D4E3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8" name="Google Shape;219;p5">
            <a:extLst>
              <a:ext uri="{FF2B5EF4-FFF2-40B4-BE49-F238E27FC236}">
                <a16:creationId xmlns:a16="http://schemas.microsoft.com/office/drawing/2014/main" id="{0D1A4072-33BD-64D6-4B80-40A2AB55FE1B}"/>
              </a:ext>
            </a:extLst>
          </p:cNvPr>
          <p:cNvGrpSpPr/>
          <p:nvPr/>
        </p:nvGrpSpPr>
        <p:grpSpPr>
          <a:xfrm>
            <a:off x="2245371" y="11046849"/>
            <a:ext cx="7992922" cy="559502"/>
            <a:chOff x="586" y="3529"/>
            <a:chExt cx="2323" cy="294"/>
          </a:xfrm>
          <a:noFill/>
        </p:grpSpPr>
        <p:sp>
          <p:nvSpPr>
            <p:cNvPr id="89" name="Google Shape;220;p5">
              <a:extLst>
                <a:ext uri="{FF2B5EF4-FFF2-40B4-BE49-F238E27FC236}">
                  <a16:creationId xmlns:a16="http://schemas.microsoft.com/office/drawing/2014/main" id="{487EB081-9B62-735D-F877-D08722B572CB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0" name="Google Shape;221;p5">
              <a:extLst>
                <a:ext uri="{FF2B5EF4-FFF2-40B4-BE49-F238E27FC236}">
                  <a16:creationId xmlns:a16="http://schemas.microsoft.com/office/drawing/2014/main" id="{FA5D6B8B-233B-7DAC-2211-B42575B3061F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2" name="Google Shape;223;p5">
            <a:extLst>
              <a:ext uri="{FF2B5EF4-FFF2-40B4-BE49-F238E27FC236}">
                <a16:creationId xmlns:a16="http://schemas.microsoft.com/office/drawing/2014/main" id="{57D82218-A4FA-3D68-1B7D-766B3F0B4E8B}"/>
              </a:ext>
            </a:extLst>
          </p:cNvPr>
          <p:cNvGrpSpPr/>
          <p:nvPr/>
        </p:nvGrpSpPr>
        <p:grpSpPr>
          <a:xfrm>
            <a:off x="2245371" y="11597076"/>
            <a:ext cx="7992922" cy="559502"/>
            <a:chOff x="586" y="3529"/>
            <a:chExt cx="2323" cy="294"/>
          </a:xfrm>
          <a:noFill/>
        </p:grpSpPr>
        <p:sp>
          <p:nvSpPr>
            <p:cNvPr id="93" name="Google Shape;224;p5">
              <a:extLst>
                <a:ext uri="{FF2B5EF4-FFF2-40B4-BE49-F238E27FC236}">
                  <a16:creationId xmlns:a16="http://schemas.microsoft.com/office/drawing/2014/main" id="{03F54A81-55FA-FC3A-EF71-433AE112AFE6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4" name="Google Shape;225;p5">
              <a:extLst>
                <a:ext uri="{FF2B5EF4-FFF2-40B4-BE49-F238E27FC236}">
                  <a16:creationId xmlns:a16="http://schemas.microsoft.com/office/drawing/2014/main" id="{C798E1DD-3E5B-E2A1-1134-7E8F216C24E1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2" name="Google Shape;233;p5">
            <a:extLst>
              <a:ext uri="{FF2B5EF4-FFF2-40B4-BE49-F238E27FC236}">
                <a16:creationId xmlns:a16="http://schemas.microsoft.com/office/drawing/2014/main" id="{3549E23B-63FE-4276-12AB-F3DB49A5D44E}"/>
              </a:ext>
            </a:extLst>
          </p:cNvPr>
          <p:cNvSpPr/>
          <p:nvPr/>
        </p:nvSpPr>
        <p:spPr>
          <a:xfrm>
            <a:off x="12146373" y="2691434"/>
            <a:ext cx="79684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234;p5">
            <a:extLst>
              <a:ext uri="{FF2B5EF4-FFF2-40B4-BE49-F238E27FC236}">
                <a16:creationId xmlns:a16="http://schemas.microsoft.com/office/drawing/2014/main" id="{98E47A5A-87CE-300E-F987-9A70A0B242DE}"/>
              </a:ext>
            </a:extLst>
          </p:cNvPr>
          <p:cNvSpPr/>
          <p:nvPr/>
        </p:nvSpPr>
        <p:spPr>
          <a:xfrm>
            <a:off x="12146373" y="3250933"/>
            <a:ext cx="79684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235;p5">
            <a:extLst>
              <a:ext uri="{FF2B5EF4-FFF2-40B4-BE49-F238E27FC236}">
                <a16:creationId xmlns:a16="http://schemas.microsoft.com/office/drawing/2014/main" id="{E2183BD6-D59C-8DDD-2B1F-37D0F79F728E}"/>
              </a:ext>
            </a:extLst>
          </p:cNvPr>
          <p:cNvSpPr/>
          <p:nvPr/>
        </p:nvSpPr>
        <p:spPr>
          <a:xfrm>
            <a:off x="12146373" y="3810435"/>
            <a:ext cx="79684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236;p5">
            <a:extLst>
              <a:ext uri="{FF2B5EF4-FFF2-40B4-BE49-F238E27FC236}">
                <a16:creationId xmlns:a16="http://schemas.microsoft.com/office/drawing/2014/main" id="{75E0EE53-8621-7065-B8ED-AFA7727F9BED}"/>
              </a:ext>
            </a:extLst>
          </p:cNvPr>
          <p:cNvSpPr/>
          <p:nvPr/>
        </p:nvSpPr>
        <p:spPr>
          <a:xfrm>
            <a:off x="12146373" y="4369935"/>
            <a:ext cx="79684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237;p5">
            <a:extLst>
              <a:ext uri="{FF2B5EF4-FFF2-40B4-BE49-F238E27FC236}">
                <a16:creationId xmlns:a16="http://schemas.microsoft.com/office/drawing/2014/main" id="{BCCE1B85-98E3-3FD2-34E5-8236ADB316CF}"/>
              </a:ext>
            </a:extLst>
          </p:cNvPr>
          <p:cNvSpPr/>
          <p:nvPr/>
        </p:nvSpPr>
        <p:spPr>
          <a:xfrm>
            <a:off x="12146373" y="4929436"/>
            <a:ext cx="79684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238;p5">
            <a:extLst>
              <a:ext uri="{FF2B5EF4-FFF2-40B4-BE49-F238E27FC236}">
                <a16:creationId xmlns:a16="http://schemas.microsoft.com/office/drawing/2014/main" id="{20FA1AAC-2B6D-CEF6-07FF-AB39FE776349}"/>
              </a:ext>
            </a:extLst>
          </p:cNvPr>
          <p:cNvSpPr/>
          <p:nvPr/>
        </p:nvSpPr>
        <p:spPr>
          <a:xfrm>
            <a:off x="12146373" y="6048438"/>
            <a:ext cx="7968416" cy="55641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239;p5">
            <a:extLst>
              <a:ext uri="{FF2B5EF4-FFF2-40B4-BE49-F238E27FC236}">
                <a16:creationId xmlns:a16="http://schemas.microsoft.com/office/drawing/2014/main" id="{F9DB6C94-C344-BC8A-07D5-4EE5BC775B6D}"/>
              </a:ext>
            </a:extLst>
          </p:cNvPr>
          <p:cNvSpPr/>
          <p:nvPr/>
        </p:nvSpPr>
        <p:spPr>
          <a:xfrm>
            <a:off x="12146373" y="5488936"/>
            <a:ext cx="7968416" cy="55950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240;p5">
            <a:extLst>
              <a:ext uri="{FF2B5EF4-FFF2-40B4-BE49-F238E27FC236}">
                <a16:creationId xmlns:a16="http://schemas.microsoft.com/office/drawing/2014/main" id="{F77CA881-E6AA-ED6B-7618-E296ACA3656C}"/>
              </a:ext>
            </a:extLst>
          </p:cNvPr>
          <p:cNvSpPr/>
          <p:nvPr/>
        </p:nvSpPr>
        <p:spPr>
          <a:xfrm>
            <a:off x="12146373" y="7164347"/>
            <a:ext cx="7968416" cy="55641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241;p5">
            <a:extLst>
              <a:ext uri="{FF2B5EF4-FFF2-40B4-BE49-F238E27FC236}">
                <a16:creationId xmlns:a16="http://schemas.microsoft.com/office/drawing/2014/main" id="{363E81FE-F2C0-49B3-7647-725015F57900}"/>
              </a:ext>
            </a:extLst>
          </p:cNvPr>
          <p:cNvCxnSpPr/>
          <p:nvPr/>
        </p:nvCxnSpPr>
        <p:spPr>
          <a:xfrm>
            <a:off x="12146373" y="3538413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1" name="Google Shape;242;p5">
            <a:extLst>
              <a:ext uri="{FF2B5EF4-FFF2-40B4-BE49-F238E27FC236}">
                <a16:creationId xmlns:a16="http://schemas.microsoft.com/office/drawing/2014/main" id="{D944312A-E97F-8327-22D0-C16852F6C726}"/>
              </a:ext>
            </a:extLst>
          </p:cNvPr>
          <p:cNvCxnSpPr/>
          <p:nvPr/>
        </p:nvCxnSpPr>
        <p:spPr>
          <a:xfrm>
            <a:off x="12146373" y="4094822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3" name="Google Shape;244;p5">
            <a:extLst>
              <a:ext uri="{FF2B5EF4-FFF2-40B4-BE49-F238E27FC236}">
                <a16:creationId xmlns:a16="http://schemas.microsoft.com/office/drawing/2014/main" id="{F752F8BD-85BE-B039-204F-C3F5541C6A18}"/>
              </a:ext>
            </a:extLst>
          </p:cNvPr>
          <p:cNvCxnSpPr/>
          <p:nvPr/>
        </p:nvCxnSpPr>
        <p:spPr>
          <a:xfrm>
            <a:off x="12146373" y="5207641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4" name="Google Shape;245;p5">
            <a:extLst>
              <a:ext uri="{FF2B5EF4-FFF2-40B4-BE49-F238E27FC236}">
                <a16:creationId xmlns:a16="http://schemas.microsoft.com/office/drawing/2014/main" id="{9156E1BA-BC50-B5DE-B01C-195AB156FBE6}"/>
              </a:ext>
            </a:extLst>
          </p:cNvPr>
          <p:cNvCxnSpPr/>
          <p:nvPr/>
        </p:nvCxnSpPr>
        <p:spPr>
          <a:xfrm>
            <a:off x="12146373" y="5764051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5" name="Google Shape;246;p5">
            <a:extLst>
              <a:ext uri="{FF2B5EF4-FFF2-40B4-BE49-F238E27FC236}">
                <a16:creationId xmlns:a16="http://schemas.microsoft.com/office/drawing/2014/main" id="{80C4F581-BAEE-5CD2-F56E-517FC999ADD0}"/>
              </a:ext>
            </a:extLst>
          </p:cNvPr>
          <p:cNvCxnSpPr/>
          <p:nvPr/>
        </p:nvCxnSpPr>
        <p:spPr>
          <a:xfrm>
            <a:off x="12146373" y="6320460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6" name="Google Shape;247;p5">
            <a:extLst>
              <a:ext uri="{FF2B5EF4-FFF2-40B4-BE49-F238E27FC236}">
                <a16:creationId xmlns:a16="http://schemas.microsoft.com/office/drawing/2014/main" id="{BE997781-86D1-F2E0-FB55-02F86CED1525}"/>
              </a:ext>
            </a:extLst>
          </p:cNvPr>
          <p:cNvCxnSpPr/>
          <p:nvPr/>
        </p:nvCxnSpPr>
        <p:spPr>
          <a:xfrm>
            <a:off x="12146373" y="6873778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7" name="Google Shape;248;p5">
            <a:extLst>
              <a:ext uri="{FF2B5EF4-FFF2-40B4-BE49-F238E27FC236}">
                <a16:creationId xmlns:a16="http://schemas.microsoft.com/office/drawing/2014/main" id="{1E4DFB9F-2FF9-4B9D-E51D-526D3ACD75EF}"/>
              </a:ext>
            </a:extLst>
          </p:cNvPr>
          <p:cNvCxnSpPr/>
          <p:nvPr/>
        </p:nvCxnSpPr>
        <p:spPr>
          <a:xfrm>
            <a:off x="12146373" y="7433279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8" name="Google Shape;249;p5">
            <a:extLst>
              <a:ext uri="{FF2B5EF4-FFF2-40B4-BE49-F238E27FC236}">
                <a16:creationId xmlns:a16="http://schemas.microsoft.com/office/drawing/2014/main" id="{B8529FC7-88A2-859E-2FFA-3F27F0C3577A}"/>
              </a:ext>
            </a:extLst>
          </p:cNvPr>
          <p:cNvCxnSpPr/>
          <p:nvPr/>
        </p:nvCxnSpPr>
        <p:spPr>
          <a:xfrm>
            <a:off x="12146373" y="2985093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19" name="Google Shape;250;p5">
            <a:extLst>
              <a:ext uri="{FF2B5EF4-FFF2-40B4-BE49-F238E27FC236}">
                <a16:creationId xmlns:a16="http://schemas.microsoft.com/office/drawing/2014/main" id="{770D9E4D-A752-5735-9A62-093A14E66FE3}"/>
              </a:ext>
            </a:extLst>
          </p:cNvPr>
          <p:cNvSpPr/>
          <p:nvPr/>
        </p:nvSpPr>
        <p:spPr>
          <a:xfrm>
            <a:off x="12146373" y="6598665"/>
            <a:ext cx="7968416" cy="5595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" name="Google Shape;251;p5">
            <a:extLst>
              <a:ext uri="{FF2B5EF4-FFF2-40B4-BE49-F238E27FC236}">
                <a16:creationId xmlns:a16="http://schemas.microsoft.com/office/drawing/2014/main" id="{FE93EBAC-2720-CA17-F1DF-5CB4B1EE5D0D}"/>
              </a:ext>
            </a:extLst>
          </p:cNvPr>
          <p:cNvCxnSpPr/>
          <p:nvPr/>
        </p:nvCxnSpPr>
        <p:spPr>
          <a:xfrm>
            <a:off x="12153375" y="6879960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121" name="Google Shape;252;p5">
            <a:extLst>
              <a:ext uri="{FF2B5EF4-FFF2-40B4-BE49-F238E27FC236}">
                <a16:creationId xmlns:a16="http://schemas.microsoft.com/office/drawing/2014/main" id="{F2F880F4-B94E-7DF7-8EA8-10271F8E6113}"/>
              </a:ext>
            </a:extLst>
          </p:cNvPr>
          <p:cNvGrpSpPr/>
          <p:nvPr/>
        </p:nvGrpSpPr>
        <p:grpSpPr>
          <a:xfrm>
            <a:off x="12146373" y="7717666"/>
            <a:ext cx="7989422" cy="559500"/>
            <a:chOff x="586" y="3529"/>
            <a:chExt cx="2323" cy="294"/>
          </a:xfrm>
          <a:noFill/>
        </p:grpSpPr>
        <p:sp>
          <p:nvSpPr>
            <p:cNvPr id="122" name="Google Shape;253;p5">
              <a:extLst>
                <a:ext uri="{FF2B5EF4-FFF2-40B4-BE49-F238E27FC236}">
                  <a16:creationId xmlns:a16="http://schemas.microsoft.com/office/drawing/2014/main" id="{9733C7BD-6EEA-AC18-E582-26D5A64708BC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3" name="Google Shape;254;p5">
              <a:extLst>
                <a:ext uri="{FF2B5EF4-FFF2-40B4-BE49-F238E27FC236}">
                  <a16:creationId xmlns:a16="http://schemas.microsoft.com/office/drawing/2014/main" id="{072B7FC2-717B-7767-3E89-67EA6F61843C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4" name="Google Shape;255;p5">
            <a:extLst>
              <a:ext uri="{FF2B5EF4-FFF2-40B4-BE49-F238E27FC236}">
                <a16:creationId xmlns:a16="http://schemas.microsoft.com/office/drawing/2014/main" id="{728B9CA2-C487-01E6-D50F-11BE9ECE0A2D}"/>
              </a:ext>
            </a:extLst>
          </p:cNvPr>
          <p:cNvGrpSpPr/>
          <p:nvPr/>
        </p:nvGrpSpPr>
        <p:grpSpPr>
          <a:xfrm>
            <a:off x="12146373" y="8277166"/>
            <a:ext cx="7989422" cy="559502"/>
            <a:chOff x="586" y="3529"/>
            <a:chExt cx="2323" cy="294"/>
          </a:xfrm>
          <a:noFill/>
        </p:grpSpPr>
        <p:sp>
          <p:nvSpPr>
            <p:cNvPr id="125" name="Google Shape;256;p5">
              <a:extLst>
                <a:ext uri="{FF2B5EF4-FFF2-40B4-BE49-F238E27FC236}">
                  <a16:creationId xmlns:a16="http://schemas.microsoft.com/office/drawing/2014/main" id="{4B20B5AE-6734-AD40-F88C-CA8B8A0E524A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6" name="Google Shape;257;p5">
              <a:extLst>
                <a:ext uri="{FF2B5EF4-FFF2-40B4-BE49-F238E27FC236}">
                  <a16:creationId xmlns:a16="http://schemas.microsoft.com/office/drawing/2014/main" id="{ADD32CCA-ECBD-C463-E370-83C222F17610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9" name="Google Shape;270;p5">
            <a:extLst>
              <a:ext uri="{FF2B5EF4-FFF2-40B4-BE49-F238E27FC236}">
                <a16:creationId xmlns:a16="http://schemas.microsoft.com/office/drawing/2014/main" id="{8A988C6C-99C2-EC87-590A-E02EFC0C5067}"/>
              </a:ext>
            </a:extLst>
          </p:cNvPr>
          <p:cNvGrpSpPr/>
          <p:nvPr/>
        </p:nvGrpSpPr>
        <p:grpSpPr>
          <a:xfrm>
            <a:off x="12146373" y="8821211"/>
            <a:ext cx="7989422" cy="562592"/>
            <a:chOff x="586" y="3529"/>
            <a:chExt cx="2323" cy="294"/>
          </a:xfrm>
          <a:noFill/>
        </p:grpSpPr>
        <p:sp>
          <p:nvSpPr>
            <p:cNvPr id="140" name="Google Shape;271;p5">
              <a:extLst>
                <a:ext uri="{FF2B5EF4-FFF2-40B4-BE49-F238E27FC236}">
                  <a16:creationId xmlns:a16="http://schemas.microsoft.com/office/drawing/2014/main" id="{A5EADDE7-5699-E8E6-E323-BF564B07E835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1" name="Google Shape;272;p5">
              <a:extLst>
                <a:ext uri="{FF2B5EF4-FFF2-40B4-BE49-F238E27FC236}">
                  <a16:creationId xmlns:a16="http://schemas.microsoft.com/office/drawing/2014/main" id="{C87663DD-8599-0DF7-5500-0290682CBD0C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3" name="Google Shape;274;p5">
            <a:extLst>
              <a:ext uri="{FF2B5EF4-FFF2-40B4-BE49-F238E27FC236}">
                <a16:creationId xmlns:a16="http://schemas.microsoft.com/office/drawing/2014/main" id="{B64C63F6-F53D-03BA-BCCB-A38D59D398C8}"/>
              </a:ext>
            </a:extLst>
          </p:cNvPr>
          <p:cNvGrpSpPr/>
          <p:nvPr/>
        </p:nvGrpSpPr>
        <p:grpSpPr>
          <a:xfrm>
            <a:off x="12146373" y="9383803"/>
            <a:ext cx="7989422" cy="559502"/>
            <a:chOff x="586" y="3529"/>
            <a:chExt cx="2323" cy="294"/>
          </a:xfrm>
          <a:noFill/>
        </p:grpSpPr>
        <p:sp>
          <p:nvSpPr>
            <p:cNvPr id="144" name="Google Shape;275;p5">
              <a:extLst>
                <a:ext uri="{FF2B5EF4-FFF2-40B4-BE49-F238E27FC236}">
                  <a16:creationId xmlns:a16="http://schemas.microsoft.com/office/drawing/2014/main" id="{7B25E9CE-EF66-1B17-CB97-F1056F5E998A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5" name="Google Shape;276;p5">
              <a:extLst>
                <a:ext uri="{FF2B5EF4-FFF2-40B4-BE49-F238E27FC236}">
                  <a16:creationId xmlns:a16="http://schemas.microsoft.com/office/drawing/2014/main" id="{8CF291BC-5326-E983-320C-CB8BB055DDD4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7" name="Google Shape;278;p5">
            <a:extLst>
              <a:ext uri="{FF2B5EF4-FFF2-40B4-BE49-F238E27FC236}">
                <a16:creationId xmlns:a16="http://schemas.microsoft.com/office/drawing/2014/main" id="{F30D4567-2E2C-EACF-0149-A86784844178}"/>
              </a:ext>
            </a:extLst>
          </p:cNvPr>
          <p:cNvGrpSpPr/>
          <p:nvPr/>
        </p:nvGrpSpPr>
        <p:grpSpPr>
          <a:xfrm>
            <a:off x="12146373" y="9946395"/>
            <a:ext cx="7989422" cy="559502"/>
            <a:chOff x="586" y="3529"/>
            <a:chExt cx="2323" cy="294"/>
          </a:xfrm>
          <a:noFill/>
        </p:grpSpPr>
        <p:sp>
          <p:nvSpPr>
            <p:cNvPr id="148" name="Google Shape;279;p5">
              <a:extLst>
                <a:ext uri="{FF2B5EF4-FFF2-40B4-BE49-F238E27FC236}">
                  <a16:creationId xmlns:a16="http://schemas.microsoft.com/office/drawing/2014/main" id="{F669A852-E0FE-3672-1141-747BAA34B2A9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9" name="Google Shape;280;p5">
              <a:extLst>
                <a:ext uri="{FF2B5EF4-FFF2-40B4-BE49-F238E27FC236}">
                  <a16:creationId xmlns:a16="http://schemas.microsoft.com/office/drawing/2014/main" id="{90157D01-2BCF-8FC4-75C7-B41B221E6B4E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1" name="Google Shape;282;p5">
            <a:extLst>
              <a:ext uri="{FF2B5EF4-FFF2-40B4-BE49-F238E27FC236}">
                <a16:creationId xmlns:a16="http://schemas.microsoft.com/office/drawing/2014/main" id="{4D0E9F76-C34F-E9D7-F35C-F610D40B88AF}"/>
              </a:ext>
            </a:extLst>
          </p:cNvPr>
          <p:cNvGrpSpPr/>
          <p:nvPr/>
        </p:nvGrpSpPr>
        <p:grpSpPr>
          <a:xfrm>
            <a:off x="12146373" y="10493531"/>
            <a:ext cx="7989422" cy="559500"/>
            <a:chOff x="586" y="3529"/>
            <a:chExt cx="2323" cy="294"/>
          </a:xfrm>
          <a:noFill/>
        </p:grpSpPr>
        <p:sp>
          <p:nvSpPr>
            <p:cNvPr id="152" name="Google Shape;283;p5">
              <a:extLst>
                <a:ext uri="{FF2B5EF4-FFF2-40B4-BE49-F238E27FC236}">
                  <a16:creationId xmlns:a16="http://schemas.microsoft.com/office/drawing/2014/main" id="{5EF58D4D-F9C0-48A2-4FD6-DEBDAD89B1F1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3" name="Google Shape;284;p5">
              <a:extLst>
                <a:ext uri="{FF2B5EF4-FFF2-40B4-BE49-F238E27FC236}">
                  <a16:creationId xmlns:a16="http://schemas.microsoft.com/office/drawing/2014/main" id="{AF1DB175-4E99-2A44-2EA1-9F13E980D5C7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5" name="Google Shape;286;p5">
            <a:extLst>
              <a:ext uri="{FF2B5EF4-FFF2-40B4-BE49-F238E27FC236}">
                <a16:creationId xmlns:a16="http://schemas.microsoft.com/office/drawing/2014/main" id="{C2941939-24C7-3B1A-5E6C-6A694AC8A415}"/>
              </a:ext>
            </a:extLst>
          </p:cNvPr>
          <p:cNvGrpSpPr/>
          <p:nvPr/>
        </p:nvGrpSpPr>
        <p:grpSpPr>
          <a:xfrm>
            <a:off x="12146373" y="11046849"/>
            <a:ext cx="7989422" cy="559502"/>
            <a:chOff x="586" y="3529"/>
            <a:chExt cx="2323" cy="294"/>
          </a:xfrm>
          <a:noFill/>
        </p:grpSpPr>
        <p:sp>
          <p:nvSpPr>
            <p:cNvPr id="156" name="Google Shape;287;p5">
              <a:extLst>
                <a:ext uri="{FF2B5EF4-FFF2-40B4-BE49-F238E27FC236}">
                  <a16:creationId xmlns:a16="http://schemas.microsoft.com/office/drawing/2014/main" id="{6E91AD8A-19C9-067D-EA58-899185D0CC52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" name="Google Shape;288;p5">
              <a:extLst>
                <a:ext uri="{FF2B5EF4-FFF2-40B4-BE49-F238E27FC236}">
                  <a16:creationId xmlns:a16="http://schemas.microsoft.com/office/drawing/2014/main" id="{0FB10DF8-1D58-1967-2414-D84C778EB5B9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" name="Google Shape;290;p5">
            <a:extLst>
              <a:ext uri="{FF2B5EF4-FFF2-40B4-BE49-F238E27FC236}">
                <a16:creationId xmlns:a16="http://schemas.microsoft.com/office/drawing/2014/main" id="{1EE58DEB-ADEA-0677-43A3-F669EB4A3A84}"/>
              </a:ext>
            </a:extLst>
          </p:cNvPr>
          <p:cNvGrpSpPr/>
          <p:nvPr/>
        </p:nvGrpSpPr>
        <p:grpSpPr>
          <a:xfrm>
            <a:off x="12146373" y="11597076"/>
            <a:ext cx="7989422" cy="559502"/>
            <a:chOff x="586" y="3529"/>
            <a:chExt cx="2323" cy="294"/>
          </a:xfrm>
          <a:noFill/>
        </p:grpSpPr>
        <p:sp>
          <p:nvSpPr>
            <p:cNvPr id="160" name="Google Shape;291;p5">
              <a:extLst>
                <a:ext uri="{FF2B5EF4-FFF2-40B4-BE49-F238E27FC236}">
                  <a16:creationId xmlns:a16="http://schemas.microsoft.com/office/drawing/2014/main" id="{D06D19AC-1C8B-D8D0-6FC3-5132BEED4CDC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1" name="Google Shape;292;p5">
              <a:extLst>
                <a:ext uri="{FF2B5EF4-FFF2-40B4-BE49-F238E27FC236}">
                  <a16:creationId xmlns:a16="http://schemas.microsoft.com/office/drawing/2014/main" id="{6B565BD0-5BB9-8624-5C2C-AA9025DED731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B6337866-6D3A-3E91-94BD-B644559EE339}"/>
              </a:ext>
            </a:extLst>
          </p:cNvPr>
          <p:cNvGrpSpPr/>
          <p:nvPr/>
        </p:nvGrpSpPr>
        <p:grpSpPr>
          <a:xfrm>
            <a:off x="10972610" y="2524511"/>
            <a:ext cx="1144004" cy="9797341"/>
            <a:chOff x="10972610" y="3114451"/>
            <a:chExt cx="1144004" cy="9797341"/>
          </a:xfrm>
        </p:grpSpPr>
        <p:sp>
          <p:nvSpPr>
            <p:cNvPr id="127" name="Google Shape;258;p5">
              <a:extLst>
                <a:ext uri="{FF2B5EF4-FFF2-40B4-BE49-F238E27FC236}">
                  <a16:creationId xmlns:a16="http://schemas.microsoft.com/office/drawing/2014/main" id="{0D5F1B79-A4AA-9D58-4C5B-40F549688A26}"/>
                </a:ext>
              </a:extLst>
            </p:cNvPr>
            <p:cNvSpPr txBox="1"/>
            <p:nvPr/>
          </p:nvSpPr>
          <p:spPr>
            <a:xfrm>
              <a:off x="11128163" y="3649221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8:00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8" name="Google Shape;259;p5">
              <a:extLst>
                <a:ext uri="{FF2B5EF4-FFF2-40B4-BE49-F238E27FC236}">
                  <a16:creationId xmlns:a16="http://schemas.microsoft.com/office/drawing/2014/main" id="{709D2624-338C-1000-2D05-42039E24045B}"/>
                </a:ext>
              </a:extLst>
            </p:cNvPr>
            <p:cNvSpPr txBox="1"/>
            <p:nvPr/>
          </p:nvSpPr>
          <p:spPr>
            <a:xfrm>
              <a:off x="10972610" y="476513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10:00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9" name="Google Shape;260;p5">
              <a:extLst>
                <a:ext uri="{FF2B5EF4-FFF2-40B4-BE49-F238E27FC236}">
                  <a16:creationId xmlns:a16="http://schemas.microsoft.com/office/drawing/2014/main" id="{D8A99550-57CC-6143-EA5A-E9357870FADD}"/>
                </a:ext>
              </a:extLst>
            </p:cNvPr>
            <p:cNvSpPr txBox="1"/>
            <p:nvPr/>
          </p:nvSpPr>
          <p:spPr>
            <a:xfrm>
              <a:off x="10972610" y="588104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12:00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0" name="Google Shape;261;p5">
              <a:extLst>
                <a:ext uri="{FF2B5EF4-FFF2-40B4-BE49-F238E27FC236}">
                  <a16:creationId xmlns:a16="http://schemas.microsoft.com/office/drawing/2014/main" id="{E3CF75B3-FAAA-5DEB-A294-E4F3175EE0B1}"/>
                </a:ext>
              </a:extLst>
            </p:cNvPr>
            <p:cNvSpPr txBox="1"/>
            <p:nvPr/>
          </p:nvSpPr>
          <p:spPr>
            <a:xfrm>
              <a:off x="10972610" y="7052594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14:00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1" name="Google Shape;262;p5">
              <a:extLst>
                <a:ext uri="{FF2B5EF4-FFF2-40B4-BE49-F238E27FC236}">
                  <a16:creationId xmlns:a16="http://schemas.microsoft.com/office/drawing/2014/main" id="{CF98B452-BF13-6E85-B2E8-AE7EF711DBB7}"/>
                </a:ext>
              </a:extLst>
            </p:cNvPr>
            <p:cNvSpPr txBox="1"/>
            <p:nvPr/>
          </p:nvSpPr>
          <p:spPr>
            <a:xfrm>
              <a:off x="10972610" y="810358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16:00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2" name="Google Shape;263;p5">
              <a:extLst>
                <a:ext uri="{FF2B5EF4-FFF2-40B4-BE49-F238E27FC236}">
                  <a16:creationId xmlns:a16="http://schemas.microsoft.com/office/drawing/2014/main" id="{500D7378-918A-E754-2666-DE93D4B8ED43}"/>
                </a:ext>
              </a:extLst>
            </p:cNvPr>
            <p:cNvSpPr txBox="1"/>
            <p:nvPr/>
          </p:nvSpPr>
          <p:spPr>
            <a:xfrm>
              <a:off x="11128163" y="4211813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9:00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3" name="Google Shape;264;p5">
              <a:extLst>
                <a:ext uri="{FF2B5EF4-FFF2-40B4-BE49-F238E27FC236}">
                  <a16:creationId xmlns:a16="http://schemas.microsoft.com/office/drawing/2014/main" id="{6AF3E985-7CC7-B6E3-0855-9BB76C97CB51}"/>
                </a:ext>
              </a:extLst>
            </p:cNvPr>
            <p:cNvSpPr txBox="1"/>
            <p:nvPr/>
          </p:nvSpPr>
          <p:spPr>
            <a:xfrm>
              <a:off x="10972610" y="5318450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11:00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4" name="Google Shape;265;p5">
              <a:extLst>
                <a:ext uri="{FF2B5EF4-FFF2-40B4-BE49-F238E27FC236}">
                  <a16:creationId xmlns:a16="http://schemas.microsoft.com/office/drawing/2014/main" id="{0BED1901-5B9E-1B65-67DC-9BF5D5A2916B}"/>
                </a:ext>
              </a:extLst>
            </p:cNvPr>
            <p:cNvSpPr txBox="1"/>
            <p:nvPr/>
          </p:nvSpPr>
          <p:spPr>
            <a:xfrm>
              <a:off x="10972610" y="6440543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13:00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5" name="Google Shape;266;p5">
              <a:extLst>
                <a:ext uri="{FF2B5EF4-FFF2-40B4-BE49-F238E27FC236}">
                  <a16:creationId xmlns:a16="http://schemas.microsoft.com/office/drawing/2014/main" id="{512E1E54-AD3B-0A26-A6A6-B2F7CB3D9FD9}"/>
                </a:ext>
              </a:extLst>
            </p:cNvPr>
            <p:cNvSpPr txBox="1"/>
            <p:nvPr/>
          </p:nvSpPr>
          <p:spPr>
            <a:xfrm>
              <a:off x="11009372" y="7522387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15:00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6" name="Google Shape;267;p5">
              <a:extLst>
                <a:ext uri="{FF2B5EF4-FFF2-40B4-BE49-F238E27FC236}">
                  <a16:creationId xmlns:a16="http://schemas.microsoft.com/office/drawing/2014/main" id="{F36D960C-9F22-44DF-699C-0E0D6892472E}"/>
                </a:ext>
              </a:extLst>
            </p:cNvPr>
            <p:cNvSpPr txBox="1"/>
            <p:nvPr/>
          </p:nvSpPr>
          <p:spPr>
            <a:xfrm>
              <a:off x="10972610" y="865999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17:00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7" name="Google Shape;268;p5">
              <a:extLst>
                <a:ext uri="{FF2B5EF4-FFF2-40B4-BE49-F238E27FC236}">
                  <a16:creationId xmlns:a16="http://schemas.microsoft.com/office/drawing/2014/main" id="{4B96048F-5DB2-6177-E769-AF6E80962023}"/>
                </a:ext>
              </a:extLst>
            </p:cNvPr>
            <p:cNvSpPr txBox="1"/>
            <p:nvPr/>
          </p:nvSpPr>
          <p:spPr>
            <a:xfrm>
              <a:off x="10972610" y="921949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18:00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8" name="Google Shape;269;p5">
              <a:extLst>
                <a:ext uri="{FF2B5EF4-FFF2-40B4-BE49-F238E27FC236}">
                  <a16:creationId xmlns:a16="http://schemas.microsoft.com/office/drawing/2014/main" id="{6797A2A9-1484-0D5B-4FD1-DC5A5E897719}"/>
                </a:ext>
              </a:extLst>
            </p:cNvPr>
            <p:cNvSpPr txBox="1"/>
            <p:nvPr/>
          </p:nvSpPr>
          <p:spPr>
            <a:xfrm>
              <a:off x="11128163" y="3114451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7:00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42" name="Google Shape;273;p5">
              <a:extLst>
                <a:ext uri="{FF2B5EF4-FFF2-40B4-BE49-F238E27FC236}">
                  <a16:creationId xmlns:a16="http://schemas.microsoft.com/office/drawing/2014/main" id="{40831663-C317-7652-2193-720B661487AD}"/>
                </a:ext>
              </a:extLst>
            </p:cNvPr>
            <p:cNvSpPr txBox="1"/>
            <p:nvPr/>
          </p:nvSpPr>
          <p:spPr>
            <a:xfrm>
              <a:off x="10972610" y="9766636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19:00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46" name="Google Shape;277;p5">
              <a:extLst>
                <a:ext uri="{FF2B5EF4-FFF2-40B4-BE49-F238E27FC236}">
                  <a16:creationId xmlns:a16="http://schemas.microsoft.com/office/drawing/2014/main" id="{16D7F1A9-7C2F-BD49-9BE8-4306158354F3}"/>
                </a:ext>
              </a:extLst>
            </p:cNvPr>
            <p:cNvSpPr txBox="1"/>
            <p:nvPr/>
          </p:nvSpPr>
          <p:spPr>
            <a:xfrm>
              <a:off x="10972610" y="10329227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20:00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0" name="Google Shape;281;p5">
              <a:extLst>
                <a:ext uri="{FF2B5EF4-FFF2-40B4-BE49-F238E27FC236}">
                  <a16:creationId xmlns:a16="http://schemas.microsoft.com/office/drawing/2014/main" id="{4A15DC0C-7918-8A3A-6F25-238AC1B61D3B}"/>
                </a:ext>
              </a:extLst>
            </p:cNvPr>
            <p:cNvSpPr txBox="1"/>
            <p:nvPr/>
          </p:nvSpPr>
          <p:spPr>
            <a:xfrm>
              <a:off x="10972610" y="1089181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21:00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4" name="Google Shape;285;p5">
              <a:extLst>
                <a:ext uri="{FF2B5EF4-FFF2-40B4-BE49-F238E27FC236}">
                  <a16:creationId xmlns:a16="http://schemas.microsoft.com/office/drawing/2014/main" id="{9D90B40C-D4B8-B53B-7883-98EC795C9CC5}"/>
                </a:ext>
              </a:extLst>
            </p:cNvPr>
            <p:cNvSpPr txBox="1"/>
            <p:nvPr/>
          </p:nvSpPr>
          <p:spPr>
            <a:xfrm>
              <a:off x="10972610" y="11438954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22:00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8" name="Google Shape;289;p5">
              <a:extLst>
                <a:ext uri="{FF2B5EF4-FFF2-40B4-BE49-F238E27FC236}">
                  <a16:creationId xmlns:a16="http://schemas.microsoft.com/office/drawing/2014/main" id="{9A94370A-6472-5AFC-A2BA-E2CDBB413E69}"/>
                </a:ext>
              </a:extLst>
            </p:cNvPr>
            <p:cNvSpPr txBox="1"/>
            <p:nvPr/>
          </p:nvSpPr>
          <p:spPr>
            <a:xfrm>
              <a:off x="10972610" y="1198918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23:00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62" name="Google Shape;293;p5">
              <a:extLst>
                <a:ext uri="{FF2B5EF4-FFF2-40B4-BE49-F238E27FC236}">
                  <a16:creationId xmlns:a16="http://schemas.microsoft.com/office/drawing/2014/main" id="{3EC01953-5A82-E14F-5B9D-88833FA76DD1}"/>
                </a:ext>
              </a:extLst>
            </p:cNvPr>
            <p:cNvSpPr txBox="1"/>
            <p:nvPr/>
          </p:nvSpPr>
          <p:spPr>
            <a:xfrm>
              <a:off x="10972610" y="12542501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24:00</a:t>
              </a:r>
              <a:endParaRPr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E3E91E39-20F7-E600-0C2E-60F770908439}"/>
              </a:ext>
            </a:extLst>
          </p:cNvPr>
          <p:cNvGrpSpPr/>
          <p:nvPr/>
        </p:nvGrpSpPr>
        <p:grpSpPr>
          <a:xfrm>
            <a:off x="1071608" y="2524511"/>
            <a:ext cx="1107242" cy="9797341"/>
            <a:chOff x="1071608" y="3114451"/>
            <a:chExt cx="1107242" cy="9797341"/>
          </a:xfrm>
        </p:grpSpPr>
        <p:sp>
          <p:nvSpPr>
            <p:cNvPr id="39" name="Google Shape;191;p5">
              <a:extLst>
                <a:ext uri="{FF2B5EF4-FFF2-40B4-BE49-F238E27FC236}">
                  <a16:creationId xmlns:a16="http://schemas.microsoft.com/office/drawing/2014/main" id="{6FB29B64-B332-02F7-599E-603FF4793B9E}"/>
                </a:ext>
              </a:extLst>
            </p:cNvPr>
            <p:cNvSpPr txBox="1"/>
            <p:nvPr/>
          </p:nvSpPr>
          <p:spPr>
            <a:xfrm>
              <a:off x="1227161" y="3649221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8:00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0" name="Google Shape;192;p5">
              <a:extLst>
                <a:ext uri="{FF2B5EF4-FFF2-40B4-BE49-F238E27FC236}">
                  <a16:creationId xmlns:a16="http://schemas.microsoft.com/office/drawing/2014/main" id="{CC07E185-B057-010F-8970-BE47F13D71E0}"/>
                </a:ext>
              </a:extLst>
            </p:cNvPr>
            <p:cNvSpPr txBox="1"/>
            <p:nvPr/>
          </p:nvSpPr>
          <p:spPr>
            <a:xfrm>
              <a:off x="1071608" y="476513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10:00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Google Shape;193;p5">
              <a:extLst>
                <a:ext uri="{FF2B5EF4-FFF2-40B4-BE49-F238E27FC236}">
                  <a16:creationId xmlns:a16="http://schemas.microsoft.com/office/drawing/2014/main" id="{1EE54E43-82F2-D29E-1C54-CAB762B024CA}"/>
                </a:ext>
              </a:extLst>
            </p:cNvPr>
            <p:cNvSpPr txBox="1"/>
            <p:nvPr/>
          </p:nvSpPr>
          <p:spPr>
            <a:xfrm>
              <a:off x="1071608" y="588104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12:00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Google Shape;194;p5">
              <a:extLst>
                <a:ext uri="{FF2B5EF4-FFF2-40B4-BE49-F238E27FC236}">
                  <a16:creationId xmlns:a16="http://schemas.microsoft.com/office/drawing/2014/main" id="{ADEE4299-89E5-EB66-E813-3FEB4DAAFC7A}"/>
                </a:ext>
              </a:extLst>
            </p:cNvPr>
            <p:cNvSpPr txBox="1"/>
            <p:nvPr/>
          </p:nvSpPr>
          <p:spPr>
            <a:xfrm>
              <a:off x="1071608" y="7052594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14:00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4" name="Google Shape;195;p5">
              <a:extLst>
                <a:ext uri="{FF2B5EF4-FFF2-40B4-BE49-F238E27FC236}">
                  <a16:creationId xmlns:a16="http://schemas.microsoft.com/office/drawing/2014/main" id="{ED1738C3-4EA4-76C5-EF46-D63D8CB3C214}"/>
                </a:ext>
              </a:extLst>
            </p:cNvPr>
            <p:cNvSpPr txBox="1"/>
            <p:nvPr/>
          </p:nvSpPr>
          <p:spPr>
            <a:xfrm>
              <a:off x="1071608" y="810358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16:00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Google Shape;196;p5">
              <a:extLst>
                <a:ext uri="{FF2B5EF4-FFF2-40B4-BE49-F238E27FC236}">
                  <a16:creationId xmlns:a16="http://schemas.microsoft.com/office/drawing/2014/main" id="{CA8044DF-95AD-85A3-6791-EC86A0CACBBF}"/>
                </a:ext>
              </a:extLst>
            </p:cNvPr>
            <p:cNvSpPr txBox="1"/>
            <p:nvPr/>
          </p:nvSpPr>
          <p:spPr>
            <a:xfrm>
              <a:off x="1227161" y="4211813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9:00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7" name="Google Shape;197;p5">
              <a:extLst>
                <a:ext uri="{FF2B5EF4-FFF2-40B4-BE49-F238E27FC236}">
                  <a16:creationId xmlns:a16="http://schemas.microsoft.com/office/drawing/2014/main" id="{D1A87B86-55D7-4ACE-BBE8-1FEAA6144D51}"/>
                </a:ext>
              </a:extLst>
            </p:cNvPr>
            <p:cNvSpPr txBox="1"/>
            <p:nvPr/>
          </p:nvSpPr>
          <p:spPr>
            <a:xfrm>
              <a:off x="1071608" y="5318450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11:00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8" name="Google Shape;198;p5">
              <a:extLst>
                <a:ext uri="{FF2B5EF4-FFF2-40B4-BE49-F238E27FC236}">
                  <a16:creationId xmlns:a16="http://schemas.microsoft.com/office/drawing/2014/main" id="{F9EFA5D3-7F0D-E351-958B-412EC537FD32}"/>
                </a:ext>
              </a:extLst>
            </p:cNvPr>
            <p:cNvSpPr txBox="1"/>
            <p:nvPr/>
          </p:nvSpPr>
          <p:spPr>
            <a:xfrm>
              <a:off x="1071608" y="6440543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13:00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9" name="Google Shape;199;p5">
              <a:extLst>
                <a:ext uri="{FF2B5EF4-FFF2-40B4-BE49-F238E27FC236}">
                  <a16:creationId xmlns:a16="http://schemas.microsoft.com/office/drawing/2014/main" id="{E3F7EEB7-BC98-0013-947A-739707B214D8}"/>
                </a:ext>
              </a:extLst>
            </p:cNvPr>
            <p:cNvSpPr txBox="1"/>
            <p:nvPr/>
          </p:nvSpPr>
          <p:spPr>
            <a:xfrm>
              <a:off x="1071608" y="7544088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15:00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0" name="Google Shape;200;p5">
              <a:extLst>
                <a:ext uri="{FF2B5EF4-FFF2-40B4-BE49-F238E27FC236}">
                  <a16:creationId xmlns:a16="http://schemas.microsoft.com/office/drawing/2014/main" id="{92FF77AB-E146-5848-D92D-D622373892D9}"/>
                </a:ext>
              </a:extLst>
            </p:cNvPr>
            <p:cNvSpPr txBox="1"/>
            <p:nvPr/>
          </p:nvSpPr>
          <p:spPr>
            <a:xfrm>
              <a:off x="1071608" y="865999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17:00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3" name="Google Shape;201;p5">
              <a:extLst>
                <a:ext uri="{FF2B5EF4-FFF2-40B4-BE49-F238E27FC236}">
                  <a16:creationId xmlns:a16="http://schemas.microsoft.com/office/drawing/2014/main" id="{205C8066-C949-C89E-4305-A76A9B6328DE}"/>
                </a:ext>
              </a:extLst>
            </p:cNvPr>
            <p:cNvSpPr txBox="1"/>
            <p:nvPr/>
          </p:nvSpPr>
          <p:spPr>
            <a:xfrm>
              <a:off x="1071608" y="921949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18:00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5" name="Google Shape;202;p5">
              <a:extLst>
                <a:ext uri="{FF2B5EF4-FFF2-40B4-BE49-F238E27FC236}">
                  <a16:creationId xmlns:a16="http://schemas.microsoft.com/office/drawing/2014/main" id="{83ACADA9-C52B-4F89-B8B8-218DF0393FE4}"/>
                </a:ext>
              </a:extLst>
            </p:cNvPr>
            <p:cNvSpPr txBox="1"/>
            <p:nvPr/>
          </p:nvSpPr>
          <p:spPr>
            <a:xfrm>
              <a:off x="1227161" y="3114451"/>
              <a:ext cx="9516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7:00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9" name="Google Shape;206;p5">
              <a:extLst>
                <a:ext uri="{FF2B5EF4-FFF2-40B4-BE49-F238E27FC236}">
                  <a16:creationId xmlns:a16="http://schemas.microsoft.com/office/drawing/2014/main" id="{00310237-FFE6-8129-4A77-E171D8637229}"/>
                </a:ext>
              </a:extLst>
            </p:cNvPr>
            <p:cNvSpPr txBox="1"/>
            <p:nvPr/>
          </p:nvSpPr>
          <p:spPr>
            <a:xfrm>
              <a:off x="1071608" y="9766636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19:00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79" name="Google Shape;210;p5">
              <a:extLst>
                <a:ext uri="{FF2B5EF4-FFF2-40B4-BE49-F238E27FC236}">
                  <a16:creationId xmlns:a16="http://schemas.microsoft.com/office/drawing/2014/main" id="{EAEDCBA0-46AC-890A-F2C8-9736D03BBCA1}"/>
                </a:ext>
              </a:extLst>
            </p:cNvPr>
            <p:cNvSpPr txBox="1"/>
            <p:nvPr/>
          </p:nvSpPr>
          <p:spPr>
            <a:xfrm>
              <a:off x="1071608" y="10329227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20:00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3" name="Google Shape;214;p5">
              <a:extLst>
                <a:ext uri="{FF2B5EF4-FFF2-40B4-BE49-F238E27FC236}">
                  <a16:creationId xmlns:a16="http://schemas.microsoft.com/office/drawing/2014/main" id="{8635EA30-6415-784E-26A7-D2E2D31A4D1A}"/>
                </a:ext>
              </a:extLst>
            </p:cNvPr>
            <p:cNvSpPr txBox="1"/>
            <p:nvPr/>
          </p:nvSpPr>
          <p:spPr>
            <a:xfrm>
              <a:off x="1071608" y="10891819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21:00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7" name="Google Shape;218;p5">
              <a:extLst>
                <a:ext uri="{FF2B5EF4-FFF2-40B4-BE49-F238E27FC236}">
                  <a16:creationId xmlns:a16="http://schemas.microsoft.com/office/drawing/2014/main" id="{76678BAC-F625-433E-E073-B4D2DA8D9484}"/>
                </a:ext>
              </a:extLst>
            </p:cNvPr>
            <p:cNvSpPr txBox="1"/>
            <p:nvPr/>
          </p:nvSpPr>
          <p:spPr>
            <a:xfrm>
              <a:off x="1071608" y="11438954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22:00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1" name="Google Shape;222;p5">
              <a:extLst>
                <a:ext uri="{FF2B5EF4-FFF2-40B4-BE49-F238E27FC236}">
                  <a16:creationId xmlns:a16="http://schemas.microsoft.com/office/drawing/2014/main" id="{E8E1D5F1-9424-A099-710F-B5AB6C75C175}"/>
                </a:ext>
              </a:extLst>
            </p:cNvPr>
            <p:cNvSpPr txBox="1"/>
            <p:nvPr/>
          </p:nvSpPr>
          <p:spPr>
            <a:xfrm>
              <a:off x="1071608" y="11989182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23:00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80" name="Google Shape;222;p5">
              <a:extLst>
                <a:ext uri="{FF2B5EF4-FFF2-40B4-BE49-F238E27FC236}">
                  <a16:creationId xmlns:a16="http://schemas.microsoft.com/office/drawing/2014/main" id="{8EA89224-A09A-8DF1-77E0-5C83951899D2}"/>
                </a:ext>
              </a:extLst>
            </p:cNvPr>
            <p:cNvSpPr txBox="1"/>
            <p:nvPr/>
          </p:nvSpPr>
          <p:spPr>
            <a:xfrm>
              <a:off x="1071608" y="12542501"/>
              <a:ext cx="1107242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24:00</a:t>
              </a:r>
              <a:endParaRPr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cxnSp>
        <p:nvCxnSpPr>
          <p:cNvPr id="112" name="Google Shape;243;p5">
            <a:extLst>
              <a:ext uri="{FF2B5EF4-FFF2-40B4-BE49-F238E27FC236}">
                <a16:creationId xmlns:a16="http://schemas.microsoft.com/office/drawing/2014/main" id="{7BEBD453-20E3-80C0-9644-C22EE3675BD0}"/>
              </a:ext>
            </a:extLst>
          </p:cNvPr>
          <p:cNvCxnSpPr>
            <a:cxnSpLocks/>
          </p:cNvCxnSpPr>
          <p:nvPr/>
        </p:nvCxnSpPr>
        <p:spPr>
          <a:xfrm>
            <a:off x="12146373" y="4651232"/>
            <a:ext cx="7989422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336" name="Google Shape;252;p5">
            <a:extLst>
              <a:ext uri="{FF2B5EF4-FFF2-40B4-BE49-F238E27FC236}">
                <a16:creationId xmlns:a16="http://schemas.microsoft.com/office/drawing/2014/main" id="{7816E85E-3A68-245D-A9F2-C76181A1ECEB}"/>
              </a:ext>
            </a:extLst>
          </p:cNvPr>
          <p:cNvGrpSpPr/>
          <p:nvPr/>
        </p:nvGrpSpPr>
        <p:grpSpPr>
          <a:xfrm>
            <a:off x="12153375" y="7159433"/>
            <a:ext cx="7989422" cy="559500"/>
            <a:chOff x="586" y="3529"/>
            <a:chExt cx="2323" cy="294"/>
          </a:xfrm>
          <a:noFill/>
        </p:grpSpPr>
        <p:sp>
          <p:nvSpPr>
            <p:cNvPr id="337" name="Google Shape;253;p5">
              <a:extLst>
                <a:ext uri="{FF2B5EF4-FFF2-40B4-BE49-F238E27FC236}">
                  <a16:creationId xmlns:a16="http://schemas.microsoft.com/office/drawing/2014/main" id="{116D4789-518D-3314-7C97-CCED238CE1B4}"/>
                </a:ext>
              </a:extLst>
            </p:cNvPr>
            <p:cNvSpPr/>
            <p:nvPr/>
          </p:nvSpPr>
          <p:spPr>
            <a:xfrm>
              <a:off x="586" y="3529"/>
              <a:ext cx="2317" cy="294"/>
            </a:xfrm>
            <a:prstGeom prst="rect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8" name="Google Shape;254;p5">
              <a:extLst>
                <a:ext uri="{FF2B5EF4-FFF2-40B4-BE49-F238E27FC236}">
                  <a16:creationId xmlns:a16="http://schemas.microsoft.com/office/drawing/2014/main" id="{6AD36A5A-5031-0584-8706-4AFF018E17BC}"/>
                </a:ext>
              </a:extLst>
            </p:cNvPr>
            <p:cNvCxnSpPr/>
            <p:nvPr/>
          </p:nvCxnSpPr>
          <p:spPr>
            <a:xfrm>
              <a:off x="586" y="3676"/>
              <a:ext cx="2323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366" name="Rectangle: Diagonal Corners Rounded 365">
            <a:extLst>
              <a:ext uri="{FF2B5EF4-FFF2-40B4-BE49-F238E27FC236}">
                <a16:creationId xmlns:a16="http://schemas.microsoft.com/office/drawing/2014/main" id="{2886D96B-D42F-5D80-C879-B62E37B5F046}"/>
              </a:ext>
            </a:extLst>
          </p:cNvPr>
          <p:cNvSpPr/>
          <p:nvPr/>
        </p:nvSpPr>
        <p:spPr>
          <a:xfrm>
            <a:off x="13858391" y="3812249"/>
            <a:ext cx="6254717" cy="885619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: Diagonal Corners Rounded 366">
            <a:extLst>
              <a:ext uri="{FF2B5EF4-FFF2-40B4-BE49-F238E27FC236}">
                <a16:creationId xmlns:a16="http://schemas.microsoft.com/office/drawing/2014/main" id="{738E985C-64CA-F856-8E44-A595779F49F2}"/>
              </a:ext>
            </a:extLst>
          </p:cNvPr>
          <p:cNvSpPr/>
          <p:nvPr/>
        </p:nvSpPr>
        <p:spPr>
          <a:xfrm>
            <a:off x="3797914" y="5202229"/>
            <a:ext cx="6377360" cy="1401842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8" name="Rectangle: Diagonal Corners Rounded 367">
            <a:extLst>
              <a:ext uri="{FF2B5EF4-FFF2-40B4-BE49-F238E27FC236}">
                <a16:creationId xmlns:a16="http://schemas.microsoft.com/office/drawing/2014/main" id="{1D9F9BBC-B8BD-7121-7D9F-384C44CB7552}"/>
              </a:ext>
            </a:extLst>
          </p:cNvPr>
          <p:cNvSpPr/>
          <p:nvPr/>
        </p:nvSpPr>
        <p:spPr>
          <a:xfrm rot="16200000">
            <a:off x="578324" y="6237890"/>
            <a:ext cx="5007682" cy="1344408"/>
          </a:xfrm>
          <a:prstGeom prst="round2DiagRect">
            <a:avLst/>
          </a:prstGeom>
          <a:solidFill>
            <a:srgbClr val="F8C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: Diagonal Corners Rounded 368">
            <a:extLst>
              <a:ext uri="{FF2B5EF4-FFF2-40B4-BE49-F238E27FC236}">
                <a16:creationId xmlns:a16="http://schemas.microsoft.com/office/drawing/2014/main" id="{C9DF8D38-D0E6-5BEB-29A4-244DC6D62324}"/>
              </a:ext>
            </a:extLst>
          </p:cNvPr>
          <p:cNvSpPr/>
          <p:nvPr/>
        </p:nvSpPr>
        <p:spPr>
          <a:xfrm>
            <a:off x="6082092" y="7996323"/>
            <a:ext cx="2206112" cy="840614"/>
          </a:xfrm>
          <a:prstGeom prst="round2DiagRect">
            <a:avLst/>
          </a:prstGeom>
          <a:solidFill>
            <a:srgbClr val="F8C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0" name="Rectangle: Diagonal Corners Rounded 369">
            <a:extLst>
              <a:ext uri="{FF2B5EF4-FFF2-40B4-BE49-F238E27FC236}">
                <a16:creationId xmlns:a16="http://schemas.microsoft.com/office/drawing/2014/main" id="{739F55F9-BDD5-398A-CBBC-4C18C9D99FEE}"/>
              </a:ext>
            </a:extLst>
          </p:cNvPr>
          <p:cNvSpPr/>
          <p:nvPr/>
        </p:nvSpPr>
        <p:spPr>
          <a:xfrm>
            <a:off x="4121570" y="7728753"/>
            <a:ext cx="1610858" cy="1108184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: Diagonal Corners Rounded 370">
            <a:extLst>
              <a:ext uri="{FF2B5EF4-FFF2-40B4-BE49-F238E27FC236}">
                <a16:creationId xmlns:a16="http://schemas.microsoft.com/office/drawing/2014/main" id="{156FAEB2-51C2-F3CF-C361-EE4A144EE3C3}"/>
              </a:ext>
            </a:extLst>
          </p:cNvPr>
          <p:cNvSpPr/>
          <p:nvPr/>
        </p:nvSpPr>
        <p:spPr>
          <a:xfrm>
            <a:off x="7671643" y="6626555"/>
            <a:ext cx="2426608" cy="840614"/>
          </a:xfrm>
          <a:prstGeom prst="round2DiagRect">
            <a:avLst/>
          </a:prstGeom>
          <a:solidFill>
            <a:srgbClr val="F8C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2" name="Rectangle: Diagonal Corners Rounded 371">
            <a:extLst>
              <a:ext uri="{FF2B5EF4-FFF2-40B4-BE49-F238E27FC236}">
                <a16:creationId xmlns:a16="http://schemas.microsoft.com/office/drawing/2014/main" id="{217E0287-E256-F2AD-077A-1BE37662044F}"/>
              </a:ext>
            </a:extLst>
          </p:cNvPr>
          <p:cNvSpPr/>
          <p:nvPr/>
        </p:nvSpPr>
        <p:spPr>
          <a:xfrm rot="16200000">
            <a:off x="10511705" y="6178259"/>
            <a:ext cx="4918182" cy="1325227"/>
          </a:xfrm>
          <a:prstGeom prst="round2DiagRect">
            <a:avLst/>
          </a:prstGeom>
          <a:solidFill>
            <a:srgbClr val="F8C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: Diagonal Corners Rounded 372">
            <a:extLst>
              <a:ext uri="{FF2B5EF4-FFF2-40B4-BE49-F238E27FC236}">
                <a16:creationId xmlns:a16="http://schemas.microsoft.com/office/drawing/2014/main" id="{43EDB8B5-EC0A-647F-BC94-842F82621D30}"/>
              </a:ext>
            </a:extLst>
          </p:cNvPr>
          <p:cNvSpPr/>
          <p:nvPr/>
        </p:nvSpPr>
        <p:spPr>
          <a:xfrm>
            <a:off x="13663168" y="6077136"/>
            <a:ext cx="2056527" cy="1108184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4" name="Rectangle: Diagonal Corners Rounded 373">
            <a:extLst>
              <a:ext uri="{FF2B5EF4-FFF2-40B4-BE49-F238E27FC236}">
                <a16:creationId xmlns:a16="http://schemas.microsoft.com/office/drawing/2014/main" id="{AC30EA1C-96F8-3E3C-38F1-B03102E9B2CF}"/>
              </a:ext>
            </a:extLst>
          </p:cNvPr>
          <p:cNvSpPr/>
          <p:nvPr/>
        </p:nvSpPr>
        <p:spPr>
          <a:xfrm>
            <a:off x="13663166" y="7210340"/>
            <a:ext cx="2056527" cy="1055727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6" name="Rectangle: Diagonal Corners Rounded 375">
            <a:extLst>
              <a:ext uri="{FF2B5EF4-FFF2-40B4-BE49-F238E27FC236}">
                <a16:creationId xmlns:a16="http://schemas.microsoft.com/office/drawing/2014/main" id="{D171399F-EE8F-2D85-B051-37676E3BE981}"/>
              </a:ext>
            </a:extLst>
          </p:cNvPr>
          <p:cNvSpPr/>
          <p:nvPr/>
        </p:nvSpPr>
        <p:spPr>
          <a:xfrm>
            <a:off x="17469736" y="7733733"/>
            <a:ext cx="1556222" cy="1083453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: Diagonal Corners Rounded 378">
            <a:extLst>
              <a:ext uri="{FF2B5EF4-FFF2-40B4-BE49-F238E27FC236}">
                <a16:creationId xmlns:a16="http://schemas.microsoft.com/office/drawing/2014/main" id="{D07B3D3E-D5CD-D931-0C2A-213BB1651D04}"/>
              </a:ext>
            </a:extLst>
          </p:cNvPr>
          <p:cNvSpPr/>
          <p:nvPr/>
        </p:nvSpPr>
        <p:spPr>
          <a:xfrm>
            <a:off x="2290331" y="3268005"/>
            <a:ext cx="7923456" cy="1107685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3" name="TextBox 1">
            <a:extLst>
              <a:ext uri="{FF2B5EF4-FFF2-40B4-BE49-F238E27FC236}">
                <a16:creationId xmlns:a16="http://schemas.microsoft.com/office/drawing/2014/main" id="{F2B73A86-0131-3737-2CF7-BF8D45AAB1A4}"/>
              </a:ext>
            </a:extLst>
          </p:cNvPr>
          <p:cNvSpPr txBox="1"/>
          <p:nvPr/>
        </p:nvSpPr>
        <p:spPr>
          <a:xfrm>
            <a:off x="4839559" y="5737789"/>
            <a:ext cx="35518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Noto Sans Symbols"/>
              <a:buNone/>
            </a:pPr>
            <a:r>
              <a:rPr lang="en-US" sz="20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Welcome Event/Luncheon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4" name="TextBox 1">
            <a:extLst>
              <a:ext uri="{FF2B5EF4-FFF2-40B4-BE49-F238E27FC236}">
                <a16:creationId xmlns:a16="http://schemas.microsoft.com/office/drawing/2014/main" id="{5166BB20-C4D8-AB7C-F4F1-CA74C6B91027}"/>
              </a:ext>
            </a:extLst>
          </p:cNvPr>
          <p:cNvSpPr txBox="1"/>
          <p:nvPr/>
        </p:nvSpPr>
        <p:spPr>
          <a:xfrm>
            <a:off x="7841727" y="6934573"/>
            <a:ext cx="213833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None/>
            </a:pPr>
            <a:r>
              <a:rPr lang="en-US" sz="16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Prod Dev. town hall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5" name="TextBox 1">
            <a:extLst>
              <a:ext uri="{FF2B5EF4-FFF2-40B4-BE49-F238E27FC236}">
                <a16:creationId xmlns:a16="http://schemas.microsoft.com/office/drawing/2014/main" id="{60F06EA3-4EAA-772C-DFCD-CFCF8B250A0B}"/>
              </a:ext>
            </a:extLst>
          </p:cNvPr>
          <p:cNvSpPr txBox="1"/>
          <p:nvPr/>
        </p:nvSpPr>
        <p:spPr>
          <a:xfrm>
            <a:off x="6346439" y="8300298"/>
            <a:ext cx="167741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None/>
            </a:pPr>
            <a:r>
              <a:rPr lang="en-US" sz="1600" b="0" dirty="0">
                <a:latin typeface="Arial"/>
                <a:ea typeface="Arial"/>
                <a:cs typeface="Arial"/>
                <a:sym typeface="Arial"/>
              </a:rPr>
              <a:t>Division town hall</a:t>
            </a:r>
            <a:endParaRPr lang="en-US" sz="1600" dirty="0"/>
          </a:p>
        </p:txBody>
      </p:sp>
      <p:sp>
        <p:nvSpPr>
          <p:cNvPr id="346" name="TextBox 1">
            <a:extLst>
              <a:ext uri="{FF2B5EF4-FFF2-40B4-BE49-F238E27FC236}">
                <a16:creationId xmlns:a16="http://schemas.microsoft.com/office/drawing/2014/main" id="{7E3577DC-C93B-7B44-C8D9-FF49FBF69389}"/>
              </a:ext>
            </a:extLst>
          </p:cNvPr>
          <p:cNvSpPr txBox="1"/>
          <p:nvPr/>
        </p:nvSpPr>
        <p:spPr>
          <a:xfrm>
            <a:off x="4075722" y="8006097"/>
            <a:ext cx="1677418" cy="5437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latin typeface="Arial"/>
                <a:ea typeface="Arial"/>
                <a:cs typeface="Arial"/>
                <a:sym typeface="Arial"/>
              </a:rPr>
              <a:t>TechOps</a:t>
            </a:r>
            <a:endParaRPr lang="en-US" sz="1600" dirty="0"/>
          </a:p>
          <a:p>
            <a:pPr marL="0" marR="0" lvl="0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latin typeface="Arial"/>
                <a:ea typeface="Arial"/>
                <a:cs typeface="Arial"/>
                <a:sym typeface="Arial"/>
              </a:rPr>
              <a:t>Swing Shift</a:t>
            </a:r>
            <a:endParaRPr lang="en-US" sz="1600" dirty="0"/>
          </a:p>
        </p:txBody>
      </p:sp>
      <p:sp>
        <p:nvSpPr>
          <p:cNvPr id="347" name="TextBox 1">
            <a:extLst>
              <a:ext uri="{FF2B5EF4-FFF2-40B4-BE49-F238E27FC236}">
                <a16:creationId xmlns:a16="http://schemas.microsoft.com/office/drawing/2014/main" id="{47A32229-A887-D590-2608-8B2A8B920679}"/>
              </a:ext>
            </a:extLst>
          </p:cNvPr>
          <p:cNvSpPr txBox="1"/>
          <p:nvPr/>
        </p:nvSpPr>
        <p:spPr>
          <a:xfrm rot="16200000">
            <a:off x="1621093" y="6656168"/>
            <a:ext cx="3187527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2000" b="0" dirty="0">
                <a:latin typeface="Arial"/>
                <a:ea typeface="Arial"/>
                <a:cs typeface="Arial"/>
                <a:sym typeface="Arial"/>
              </a:rPr>
              <a:t>HR office on site for Q&amp;A</a:t>
            </a:r>
            <a:endParaRPr lang="en-US" sz="2000" dirty="0"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lang="en-US" sz="2000" b="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9AB98838-5EC6-4FEB-05C2-32A4EEF13D80}"/>
              </a:ext>
            </a:extLst>
          </p:cNvPr>
          <p:cNvGrpSpPr/>
          <p:nvPr/>
        </p:nvGrpSpPr>
        <p:grpSpPr>
          <a:xfrm>
            <a:off x="4121570" y="11619036"/>
            <a:ext cx="1610858" cy="807343"/>
            <a:chOff x="4121570" y="13180526"/>
            <a:chExt cx="1610858" cy="807343"/>
          </a:xfrm>
        </p:grpSpPr>
        <p:sp>
          <p:nvSpPr>
            <p:cNvPr id="364" name="Rectangle: Diagonal Corners Rounded 363">
              <a:extLst>
                <a:ext uri="{FF2B5EF4-FFF2-40B4-BE49-F238E27FC236}">
                  <a16:creationId xmlns:a16="http://schemas.microsoft.com/office/drawing/2014/main" id="{3F52944A-8B43-C337-A1F5-6FA70063F728}"/>
                </a:ext>
              </a:extLst>
            </p:cNvPr>
            <p:cNvSpPr/>
            <p:nvPr/>
          </p:nvSpPr>
          <p:spPr>
            <a:xfrm>
              <a:off x="4121570" y="13180526"/>
              <a:ext cx="1610858" cy="80734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5" name="TextBox 1">
              <a:extLst>
                <a:ext uri="{FF2B5EF4-FFF2-40B4-BE49-F238E27FC236}">
                  <a16:creationId xmlns:a16="http://schemas.microsoft.com/office/drawing/2014/main" id="{A55EAF57-9FE0-F6B7-A579-30704AC98906}"/>
                </a:ext>
              </a:extLst>
            </p:cNvPr>
            <p:cNvSpPr txBox="1"/>
            <p:nvPr/>
          </p:nvSpPr>
          <p:spPr>
            <a:xfrm>
              <a:off x="4277253" y="13339637"/>
              <a:ext cx="1299491" cy="5437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dirty="0">
                  <a:latin typeface="Arial"/>
                  <a:ea typeface="Arial"/>
                  <a:cs typeface="Arial"/>
                  <a:sym typeface="Arial"/>
                </a:rPr>
                <a:t>TechOps</a:t>
              </a:r>
              <a:endParaRPr lang="en-US" sz="1600" dirty="0"/>
            </a:p>
            <a:p>
              <a:pPr marL="0" marR="0" lvl="0" indent="0" algn="ctr" rtl="0">
                <a:spcBef>
                  <a:spcPts val="360"/>
                </a:spcBef>
                <a:spcAft>
                  <a:spcPts val="0"/>
                </a:spcAft>
                <a:buNone/>
              </a:pPr>
              <a:r>
                <a:rPr lang="en-US" sz="1600" b="0" dirty="0">
                  <a:latin typeface="Arial"/>
                  <a:ea typeface="Arial"/>
                  <a:cs typeface="Arial"/>
                  <a:sym typeface="Arial"/>
                </a:rPr>
                <a:t>Grave Shift</a:t>
              </a:r>
              <a:endParaRPr lang="en-US" sz="1600" dirty="0"/>
            </a:p>
          </p:txBody>
        </p:sp>
      </p:grpSp>
      <p:sp>
        <p:nvSpPr>
          <p:cNvPr id="349" name="TextBox 1">
            <a:extLst>
              <a:ext uri="{FF2B5EF4-FFF2-40B4-BE49-F238E27FC236}">
                <a16:creationId xmlns:a16="http://schemas.microsoft.com/office/drawing/2014/main" id="{C05976EB-017F-C270-C132-FCECF8B02C23}"/>
              </a:ext>
            </a:extLst>
          </p:cNvPr>
          <p:cNvSpPr txBox="1"/>
          <p:nvPr/>
        </p:nvSpPr>
        <p:spPr>
          <a:xfrm>
            <a:off x="13633409" y="6572656"/>
            <a:ext cx="2138335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Commercial 1 Mtg.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0" name="TextBox 1">
            <a:extLst>
              <a:ext uri="{FF2B5EF4-FFF2-40B4-BE49-F238E27FC236}">
                <a16:creationId xmlns:a16="http://schemas.microsoft.com/office/drawing/2014/main" id="{A8AC4B5E-0423-D789-508B-D48C15EE751F}"/>
              </a:ext>
            </a:extLst>
          </p:cNvPr>
          <p:cNvSpPr txBox="1"/>
          <p:nvPr/>
        </p:nvSpPr>
        <p:spPr>
          <a:xfrm>
            <a:off x="13623749" y="7666803"/>
            <a:ext cx="2138335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Commercial 2 Mtg.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1" name="TextBox 1">
            <a:extLst>
              <a:ext uri="{FF2B5EF4-FFF2-40B4-BE49-F238E27FC236}">
                <a16:creationId xmlns:a16="http://schemas.microsoft.com/office/drawing/2014/main" id="{987AF7FC-0699-7CCA-5CD2-2EBF73F8C78D}"/>
              </a:ext>
            </a:extLst>
          </p:cNvPr>
          <p:cNvSpPr txBox="1"/>
          <p:nvPr/>
        </p:nvSpPr>
        <p:spPr>
          <a:xfrm>
            <a:off x="17562961" y="8173179"/>
            <a:ext cx="1337974" cy="22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Swing Shift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00E775-DCB7-26E8-3AC1-58A702821D42}"/>
              </a:ext>
            </a:extLst>
          </p:cNvPr>
          <p:cNvGrpSpPr/>
          <p:nvPr/>
        </p:nvGrpSpPr>
        <p:grpSpPr>
          <a:xfrm>
            <a:off x="18691536" y="4764404"/>
            <a:ext cx="1421572" cy="395669"/>
            <a:chOff x="18691536" y="5823938"/>
            <a:chExt cx="1421572" cy="395669"/>
          </a:xfrm>
        </p:grpSpPr>
        <p:sp>
          <p:nvSpPr>
            <p:cNvPr id="377" name="Rectangle: Diagonal Corners Rounded 376">
              <a:extLst>
                <a:ext uri="{FF2B5EF4-FFF2-40B4-BE49-F238E27FC236}">
                  <a16:creationId xmlns:a16="http://schemas.microsoft.com/office/drawing/2014/main" id="{FCBF78AA-21A8-AC95-7D73-2CA9525D3183}"/>
                </a:ext>
              </a:extLst>
            </p:cNvPr>
            <p:cNvSpPr/>
            <p:nvPr/>
          </p:nvSpPr>
          <p:spPr>
            <a:xfrm>
              <a:off x="18691536" y="5823938"/>
              <a:ext cx="1421572" cy="395669"/>
            </a:xfrm>
            <a:prstGeom prst="round2DiagRect">
              <a:avLst/>
            </a:prstGeom>
            <a:solidFill>
              <a:srgbClr val="F8CB6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2" name="TextBox 1">
              <a:extLst>
                <a:ext uri="{FF2B5EF4-FFF2-40B4-BE49-F238E27FC236}">
                  <a16:creationId xmlns:a16="http://schemas.microsoft.com/office/drawing/2014/main" id="{EF29FB3E-C1C5-C6B9-CC22-BF3C2777AF7C}"/>
                </a:ext>
              </a:extLst>
            </p:cNvPr>
            <p:cNvSpPr txBox="1"/>
            <p:nvPr/>
          </p:nvSpPr>
          <p:spPr>
            <a:xfrm>
              <a:off x="18893722" y="5930759"/>
              <a:ext cx="1069558" cy="2215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oto Sans Symbols"/>
                <a:buNone/>
              </a:pPr>
              <a:r>
                <a:rPr lang="en-US" sz="1600" b="0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TD&amp;O</a:t>
              </a: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53" name="TextBox 1">
            <a:extLst>
              <a:ext uri="{FF2B5EF4-FFF2-40B4-BE49-F238E27FC236}">
                <a16:creationId xmlns:a16="http://schemas.microsoft.com/office/drawing/2014/main" id="{BC0DF4AE-5B1C-E018-F330-543C4D2C3811}"/>
              </a:ext>
            </a:extLst>
          </p:cNvPr>
          <p:cNvSpPr txBox="1"/>
          <p:nvPr/>
        </p:nvSpPr>
        <p:spPr>
          <a:xfrm>
            <a:off x="15933176" y="4151577"/>
            <a:ext cx="213833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</a:pPr>
            <a:r>
              <a:rPr lang="en-US" sz="1600" b="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Tech Ops Town Hall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2C67F7A5-C859-5CA8-4392-A148DAF411D6}"/>
              </a:ext>
            </a:extLst>
          </p:cNvPr>
          <p:cNvGrpSpPr/>
          <p:nvPr/>
        </p:nvGrpSpPr>
        <p:grpSpPr>
          <a:xfrm>
            <a:off x="17495995" y="11627697"/>
            <a:ext cx="1610858" cy="807343"/>
            <a:chOff x="4121570" y="13180526"/>
            <a:chExt cx="1610858" cy="807343"/>
          </a:xfrm>
        </p:grpSpPr>
        <p:sp>
          <p:nvSpPr>
            <p:cNvPr id="362" name="Rectangle: Diagonal Corners Rounded 361">
              <a:extLst>
                <a:ext uri="{FF2B5EF4-FFF2-40B4-BE49-F238E27FC236}">
                  <a16:creationId xmlns:a16="http://schemas.microsoft.com/office/drawing/2014/main" id="{A160559A-48E0-EA17-CAC3-471E400E7CD8}"/>
                </a:ext>
              </a:extLst>
            </p:cNvPr>
            <p:cNvSpPr/>
            <p:nvPr/>
          </p:nvSpPr>
          <p:spPr>
            <a:xfrm>
              <a:off x="4121570" y="13180526"/>
              <a:ext cx="1610858" cy="80734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3" name="TextBox 1">
              <a:extLst>
                <a:ext uri="{FF2B5EF4-FFF2-40B4-BE49-F238E27FC236}">
                  <a16:creationId xmlns:a16="http://schemas.microsoft.com/office/drawing/2014/main" id="{CC841AC9-E55F-1B9B-EBD4-18D8FB42ACA4}"/>
                </a:ext>
              </a:extLst>
            </p:cNvPr>
            <p:cNvSpPr txBox="1"/>
            <p:nvPr/>
          </p:nvSpPr>
          <p:spPr>
            <a:xfrm>
              <a:off x="4277253" y="13462747"/>
              <a:ext cx="129949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spcBef>
                  <a:spcPts val="360"/>
                </a:spcBef>
                <a:spcAft>
                  <a:spcPts val="0"/>
                </a:spcAft>
                <a:buNone/>
              </a:pPr>
              <a:r>
                <a:rPr lang="en-US" sz="1600" b="0" dirty="0">
                  <a:latin typeface="Arial"/>
                  <a:ea typeface="Arial"/>
                  <a:cs typeface="Arial"/>
                  <a:sym typeface="Arial"/>
                </a:rPr>
                <a:t>Grave Shift</a:t>
              </a:r>
              <a:endParaRPr lang="en-US" sz="16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E33A82-1D37-EB74-DAF8-F462DFCF3A7B}"/>
              </a:ext>
            </a:extLst>
          </p:cNvPr>
          <p:cNvGrpSpPr/>
          <p:nvPr/>
        </p:nvGrpSpPr>
        <p:grpSpPr>
          <a:xfrm>
            <a:off x="17457895" y="6610208"/>
            <a:ext cx="1529963" cy="775052"/>
            <a:chOff x="17457895" y="7698769"/>
            <a:chExt cx="1529963" cy="775052"/>
          </a:xfrm>
        </p:grpSpPr>
        <p:sp>
          <p:nvSpPr>
            <p:cNvPr id="375" name="Rectangle: Diagonal Corners Rounded 374">
              <a:extLst>
                <a:ext uri="{FF2B5EF4-FFF2-40B4-BE49-F238E27FC236}">
                  <a16:creationId xmlns:a16="http://schemas.microsoft.com/office/drawing/2014/main" id="{93F3E6FB-49FE-1EC3-D769-296E72D1B89E}"/>
                </a:ext>
              </a:extLst>
            </p:cNvPr>
            <p:cNvSpPr/>
            <p:nvPr/>
          </p:nvSpPr>
          <p:spPr>
            <a:xfrm>
              <a:off x="17457895" y="7698769"/>
              <a:ext cx="1529963" cy="775052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5" name="TextBox 1">
              <a:extLst>
                <a:ext uri="{FF2B5EF4-FFF2-40B4-BE49-F238E27FC236}">
                  <a16:creationId xmlns:a16="http://schemas.microsoft.com/office/drawing/2014/main" id="{029A61FD-1593-13B4-0A84-07DF8D1E63B7}"/>
                </a:ext>
              </a:extLst>
            </p:cNvPr>
            <p:cNvSpPr txBox="1"/>
            <p:nvPr/>
          </p:nvSpPr>
          <p:spPr>
            <a:xfrm>
              <a:off x="17814303" y="7955562"/>
              <a:ext cx="703804" cy="2258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oto Sans Symbols"/>
                <a:buNone/>
              </a:pPr>
              <a:r>
                <a:rPr lang="en-US" sz="1600" b="0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 Mfg</a:t>
              </a: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F50DD7-8EEF-5141-F768-3847C1C5DE9E}"/>
              </a:ext>
            </a:extLst>
          </p:cNvPr>
          <p:cNvGrpSpPr/>
          <p:nvPr/>
        </p:nvGrpSpPr>
        <p:grpSpPr>
          <a:xfrm>
            <a:off x="17455752" y="5736547"/>
            <a:ext cx="1529963" cy="857616"/>
            <a:chOff x="17455752" y="6796094"/>
            <a:chExt cx="1529963" cy="857616"/>
          </a:xfrm>
        </p:grpSpPr>
        <p:sp>
          <p:nvSpPr>
            <p:cNvPr id="378" name="Rectangle: Diagonal Corners Rounded 377">
              <a:extLst>
                <a:ext uri="{FF2B5EF4-FFF2-40B4-BE49-F238E27FC236}">
                  <a16:creationId xmlns:a16="http://schemas.microsoft.com/office/drawing/2014/main" id="{23AA2120-DE15-748F-A159-806367EE6627}"/>
                </a:ext>
              </a:extLst>
            </p:cNvPr>
            <p:cNvSpPr/>
            <p:nvPr/>
          </p:nvSpPr>
          <p:spPr>
            <a:xfrm>
              <a:off x="17455752" y="6796094"/>
              <a:ext cx="1529963" cy="857616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6" name="TextBox 1">
              <a:extLst>
                <a:ext uri="{FF2B5EF4-FFF2-40B4-BE49-F238E27FC236}">
                  <a16:creationId xmlns:a16="http://schemas.microsoft.com/office/drawing/2014/main" id="{32755A22-768B-D2FB-3719-43070B891A47}"/>
                </a:ext>
              </a:extLst>
            </p:cNvPr>
            <p:cNvSpPr txBox="1"/>
            <p:nvPr/>
          </p:nvSpPr>
          <p:spPr>
            <a:xfrm>
              <a:off x="17612744" y="7119332"/>
              <a:ext cx="1194864" cy="2215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oto Sans Symbols"/>
                <a:buNone/>
              </a:pPr>
              <a:r>
                <a:rPr lang="en-US" sz="1600" b="0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Quality Ops</a:t>
              </a: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DBE1F33F-710C-9619-43D6-F87E9DB4A077}"/>
              </a:ext>
            </a:extLst>
          </p:cNvPr>
          <p:cNvGrpSpPr/>
          <p:nvPr/>
        </p:nvGrpSpPr>
        <p:grpSpPr>
          <a:xfrm>
            <a:off x="17127879" y="4929606"/>
            <a:ext cx="2138335" cy="785928"/>
            <a:chOff x="17127879" y="6564572"/>
            <a:chExt cx="2138335" cy="785928"/>
          </a:xfrm>
        </p:grpSpPr>
        <p:sp>
          <p:nvSpPr>
            <p:cNvPr id="360" name="Rectangle: Diagonal Corners Rounded 359">
              <a:extLst>
                <a:ext uri="{FF2B5EF4-FFF2-40B4-BE49-F238E27FC236}">
                  <a16:creationId xmlns:a16="http://schemas.microsoft.com/office/drawing/2014/main" id="{DD76C105-685C-0D71-6855-828B7DE49C58}"/>
                </a:ext>
              </a:extLst>
            </p:cNvPr>
            <p:cNvSpPr/>
            <p:nvPr/>
          </p:nvSpPr>
          <p:spPr>
            <a:xfrm>
              <a:off x="17455752" y="6564572"/>
              <a:ext cx="1507188" cy="785928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1" name="TextBox 1">
              <a:extLst>
                <a:ext uri="{FF2B5EF4-FFF2-40B4-BE49-F238E27FC236}">
                  <a16:creationId xmlns:a16="http://schemas.microsoft.com/office/drawing/2014/main" id="{2BF2D6DB-4102-CFB1-1680-99A42CA0222B}"/>
                </a:ext>
              </a:extLst>
            </p:cNvPr>
            <p:cNvSpPr txBox="1"/>
            <p:nvPr/>
          </p:nvSpPr>
          <p:spPr>
            <a:xfrm>
              <a:off x="17127879" y="6837812"/>
              <a:ext cx="2138335" cy="2215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oto Sans Symbols"/>
                <a:buNone/>
              </a:pPr>
              <a:r>
                <a:rPr lang="en-US" sz="1600" b="0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Supply Chain</a:t>
              </a:r>
              <a:endParaRPr lang="en-US" sz="16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58" name="TextBox 1">
            <a:extLst>
              <a:ext uri="{FF2B5EF4-FFF2-40B4-BE49-F238E27FC236}">
                <a16:creationId xmlns:a16="http://schemas.microsoft.com/office/drawing/2014/main" id="{142ADB77-EA6C-FE20-6560-71E05774A4B3}"/>
              </a:ext>
            </a:extLst>
          </p:cNvPr>
          <p:cNvSpPr txBox="1"/>
          <p:nvPr/>
        </p:nvSpPr>
        <p:spPr>
          <a:xfrm rot="16200000">
            <a:off x="11475199" y="6722107"/>
            <a:ext cx="3298705" cy="666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20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HR office on site for Q&amp;A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lang="en-US" sz="2000" b="0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359" name="TextBox 1">
            <a:extLst>
              <a:ext uri="{FF2B5EF4-FFF2-40B4-BE49-F238E27FC236}">
                <a16:creationId xmlns:a16="http://schemas.microsoft.com/office/drawing/2014/main" id="{1F26A78C-7CCF-FDC6-0B75-B7DF7279B9CA}"/>
              </a:ext>
            </a:extLst>
          </p:cNvPr>
          <p:cNvSpPr txBox="1"/>
          <p:nvPr/>
        </p:nvSpPr>
        <p:spPr>
          <a:xfrm>
            <a:off x="3680644" y="3496369"/>
            <a:ext cx="5136379" cy="6796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Noto Sans Symbols"/>
              <a:buNone/>
            </a:pPr>
            <a:r>
              <a:rPr lang="en-US" sz="20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Global Town Hall with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F2F2F2"/>
              </a:buClr>
              <a:buSzPts val="1200"/>
              <a:buFont typeface="Noto Sans Symbols"/>
              <a:buNone/>
            </a:pPr>
            <a:r>
              <a:rPr lang="en-US" sz="2000" b="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CEO and President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1" name="TextBox 420">
            <a:extLst>
              <a:ext uri="{FF2B5EF4-FFF2-40B4-BE49-F238E27FC236}">
                <a16:creationId xmlns:a16="http://schemas.microsoft.com/office/drawing/2014/main" id="{620D2AEF-055F-4571-D1A5-05FAB332A199}"/>
              </a:ext>
            </a:extLst>
          </p:cNvPr>
          <p:cNvSpPr txBox="1"/>
          <p:nvPr/>
        </p:nvSpPr>
        <p:spPr>
          <a:xfrm>
            <a:off x="5576744" y="2071627"/>
            <a:ext cx="2062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20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2" name="TextBox 421">
            <a:extLst>
              <a:ext uri="{FF2B5EF4-FFF2-40B4-BE49-F238E27FC236}">
                <a16:creationId xmlns:a16="http://schemas.microsoft.com/office/drawing/2014/main" id="{93F5F068-1B78-87A2-65B3-317CD3B86210}"/>
              </a:ext>
            </a:extLst>
          </p:cNvPr>
          <p:cNvSpPr txBox="1"/>
          <p:nvPr/>
        </p:nvSpPr>
        <p:spPr>
          <a:xfrm>
            <a:off x="14997804" y="2071627"/>
            <a:ext cx="2062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April 21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51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338">
            <a:extLst>
              <a:ext uri="{FF2B5EF4-FFF2-40B4-BE49-F238E27FC236}">
                <a16:creationId xmlns:a16="http://schemas.microsoft.com/office/drawing/2014/main" id="{BE81DA85-6911-C8C7-B56F-1F03368C30B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06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F9CB2A5-E0C3-1163-E201-1AA7CE9B6029}"/>
              </a:ext>
            </a:extLst>
          </p:cNvPr>
          <p:cNvSpPr/>
          <p:nvPr/>
        </p:nvSpPr>
        <p:spPr>
          <a:xfrm>
            <a:off x="682249" y="958722"/>
            <a:ext cx="12974758" cy="1166696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5D8DA4D-D56F-1C5D-0CD9-3A267B9FD59C}"/>
              </a:ext>
            </a:extLst>
          </p:cNvPr>
          <p:cNvSpPr txBox="1"/>
          <p:nvPr/>
        </p:nvSpPr>
        <p:spPr>
          <a:xfrm>
            <a:off x="1071608" y="1047652"/>
            <a:ext cx="1258539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Agenda for Global Town Hall</a:t>
            </a:r>
            <a:endParaRPr lang="en-US" altLang="zh-CN" sz="320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B26B774-2F33-B902-0BFB-BC0891727C56}"/>
              </a:ext>
            </a:extLst>
          </p:cNvPr>
          <p:cNvGrpSpPr/>
          <p:nvPr/>
        </p:nvGrpSpPr>
        <p:grpSpPr>
          <a:xfrm>
            <a:off x="4448024" y="2861076"/>
            <a:ext cx="15069029" cy="9749791"/>
            <a:chOff x="4448024" y="3215040"/>
            <a:chExt cx="15069029" cy="9749791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4A14EA35-4E63-55C1-9A11-4E338FE80519}"/>
                </a:ext>
              </a:extLst>
            </p:cNvPr>
            <p:cNvSpPr/>
            <p:nvPr/>
          </p:nvSpPr>
          <p:spPr>
            <a:xfrm>
              <a:off x="4448024" y="4431649"/>
              <a:ext cx="3674022" cy="89708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: Diagonal Corners Rounded 19">
              <a:extLst>
                <a:ext uri="{FF2B5EF4-FFF2-40B4-BE49-F238E27FC236}">
                  <a16:creationId xmlns:a16="http://schemas.microsoft.com/office/drawing/2014/main" id="{E3C79AC1-B96B-DA7D-AD63-4E62ED0B5AC2}"/>
                </a:ext>
              </a:extLst>
            </p:cNvPr>
            <p:cNvSpPr/>
            <p:nvPr/>
          </p:nvSpPr>
          <p:spPr>
            <a:xfrm>
              <a:off x="4448024" y="5724428"/>
              <a:ext cx="3674022" cy="89708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4D20CA09-B1D4-1158-56E6-53F195A57773}"/>
                </a:ext>
              </a:extLst>
            </p:cNvPr>
            <p:cNvSpPr/>
            <p:nvPr/>
          </p:nvSpPr>
          <p:spPr>
            <a:xfrm>
              <a:off x="4448024" y="7008957"/>
              <a:ext cx="3674022" cy="89708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: Diagonal Corners Rounded 27">
              <a:extLst>
                <a:ext uri="{FF2B5EF4-FFF2-40B4-BE49-F238E27FC236}">
                  <a16:creationId xmlns:a16="http://schemas.microsoft.com/office/drawing/2014/main" id="{366B0B6D-C865-B523-2B23-DA32EAE67053}"/>
                </a:ext>
              </a:extLst>
            </p:cNvPr>
            <p:cNvSpPr/>
            <p:nvPr/>
          </p:nvSpPr>
          <p:spPr>
            <a:xfrm>
              <a:off x="4448024" y="10832718"/>
              <a:ext cx="3674022" cy="89708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8F86CAC-5E71-23C1-1395-A2A50D3D92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8024" y="5510174"/>
              <a:ext cx="15069029" cy="0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FC4F6CB-F530-1C12-C32E-5CE0CFFC90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8024" y="6802953"/>
              <a:ext cx="15069029" cy="0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6EBCC71-9B6C-5269-939C-759AC07595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8024" y="8079329"/>
              <a:ext cx="15069029" cy="0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C6A2D43-AB91-D6C0-06A0-8E554B3BFD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8024" y="10635959"/>
              <a:ext cx="15069029" cy="0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5" name="Rectangle: Diagonal Corners Rounded 44">
              <a:extLst>
                <a:ext uri="{FF2B5EF4-FFF2-40B4-BE49-F238E27FC236}">
                  <a16:creationId xmlns:a16="http://schemas.microsoft.com/office/drawing/2014/main" id="{6AF660A4-7C79-471E-F120-A4BB252B88BE}"/>
                </a:ext>
              </a:extLst>
            </p:cNvPr>
            <p:cNvSpPr/>
            <p:nvPr/>
          </p:nvSpPr>
          <p:spPr>
            <a:xfrm>
              <a:off x="4448024" y="3215040"/>
              <a:ext cx="3674022" cy="897083"/>
            </a:xfrm>
            <a:prstGeom prst="round2DiagRect">
              <a:avLst/>
            </a:prstGeom>
            <a:noFill/>
            <a:ln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: Diagonal Corners Rounded 50">
              <a:extLst>
                <a:ext uri="{FF2B5EF4-FFF2-40B4-BE49-F238E27FC236}">
                  <a16:creationId xmlns:a16="http://schemas.microsoft.com/office/drawing/2014/main" id="{67C9DB62-898A-475B-B648-BA106AA83395}"/>
                </a:ext>
              </a:extLst>
            </p:cNvPr>
            <p:cNvSpPr/>
            <p:nvPr/>
          </p:nvSpPr>
          <p:spPr>
            <a:xfrm>
              <a:off x="8308517" y="3215040"/>
              <a:ext cx="11208536" cy="897083"/>
            </a:xfrm>
            <a:prstGeom prst="round2DiagRect">
              <a:avLst/>
            </a:prstGeom>
            <a:noFill/>
            <a:ln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: Diagonal Corners Rounded 53">
              <a:extLst>
                <a:ext uri="{FF2B5EF4-FFF2-40B4-BE49-F238E27FC236}">
                  <a16:creationId xmlns:a16="http://schemas.microsoft.com/office/drawing/2014/main" id="{736B2AEC-9C71-42AB-6C33-E18EE00B5D70}"/>
                </a:ext>
              </a:extLst>
            </p:cNvPr>
            <p:cNvSpPr/>
            <p:nvPr/>
          </p:nvSpPr>
          <p:spPr>
            <a:xfrm>
              <a:off x="4448024" y="12067748"/>
              <a:ext cx="3674022" cy="897083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F04DDF3-DC43-7CE2-E966-001EA51FE4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8024" y="11870989"/>
              <a:ext cx="15069029" cy="0"/>
            </a:xfrm>
            <a:prstGeom prst="line">
              <a:avLst/>
            </a:prstGeom>
            <a:ln w="25400">
              <a:solidFill>
                <a:srgbClr val="F4B31B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6625DFC-6C68-687E-C8A5-0D42EBAC25DB}"/>
                </a:ext>
              </a:extLst>
            </p:cNvPr>
            <p:cNvSpPr txBox="1"/>
            <p:nvPr/>
          </p:nvSpPr>
          <p:spPr>
            <a:xfrm>
              <a:off x="4889090" y="3369033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Timing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76D4DBF-75A6-36FB-EB72-B7EECAB91688}"/>
                </a:ext>
              </a:extLst>
            </p:cNvPr>
            <p:cNvSpPr txBox="1"/>
            <p:nvPr/>
          </p:nvSpPr>
          <p:spPr>
            <a:xfrm>
              <a:off x="8563112" y="3369033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lt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Topics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FD3709B-B959-516B-92B0-A656A4E6B288}"/>
                </a:ext>
              </a:extLst>
            </p:cNvPr>
            <p:cNvSpPr txBox="1"/>
            <p:nvPr/>
          </p:nvSpPr>
          <p:spPr>
            <a:xfrm>
              <a:off x="4889090" y="4577799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3 min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22D1541-54D9-45FD-8CEC-D599176F7126}"/>
                </a:ext>
              </a:extLst>
            </p:cNvPr>
            <p:cNvSpPr txBox="1"/>
            <p:nvPr/>
          </p:nvSpPr>
          <p:spPr>
            <a:xfrm>
              <a:off x="4889090" y="5811562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5 min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A394B34-B8A8-AF82-6456-70A28A83599B}"/>
                </a:ext>
              </a:extLst>
            </p:cNvPr>
            <p:cNvSpPr txBox="1"/>
            <p:nvPr/>
          </p:nvSpPr>
          <p:spPr>
            <a:xfrm>
              <a:off x="4889090" y="7139349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5 min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B2884497-20F1-B82F-EED9-AF247DEAE4DD}"/>
                </a:ext>
              </a:extLst>
            </p:cNvPr>
            <p:cNvGrpSpPr/>
            <p:nvPr/>
          </p:nvGrpSpPr>
          <p:grpSpPr>
            <a:xfrm>
              <a:off x="4448024" y="8987707"/>
              <a:ext cx="3674022" cy="897083"/>
              <a:chOff x="4448024" y="8307788"/>
              <a:chExt cx="3674022" cy="897083"/>
            </a:xfrm>
          </p:grpSpPr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9F05AE3F-53BF-7607-B408-BC0845FD1C79}"/>
                  </a:ext>
                </a:extLst>
              </p:cNvPr>
              <p:cNvSpPr/>
              <p:nvPr/>
            </p:nvSpPr>
            <p:spPr>
              <a:xfrm>
                <a:off x="4448024" y="8307788"/>
                <a:ext cx="3674022" cy="897083"/>
              </a:xfrm>
              <a:prstGeom prst="round2DiagRect">
                <a:avLst/>
              </a:prstGeom>
              <a:solidFill>
                <a:srgbClr val="F4B31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CFF87E1-C4A9-BD28-F92D-E39966208428}"/>
                  </a:ext>
                </a:extLst>
              </p:cNvPr>
              <p:cNvSpPr txBox="1"/>
              <p:nvPr/>
            </p:nvSpPr>
            <p:spPr>
              <a:xfrm>
                <a:off x="4889090" y="8467136"/>
                <a:ext cx="18066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rPr lang="en-US" sz="3200" b="0" i="0" u="none" strike="noStrike" cap="none" dirty="0">
                    <a:solidFill>
                      <a:schemeClr val="dk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15 min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8BDA74E-7E13-63AC-1EB4-62584427D3A8}"/>
                </a:ext>
              </a:extLst>
            </p:cNvPr>
            <p:cNvSpPr txBox="1"/>
            <p:nvPr/>
          </p:nvSpPr>
          <p:spPr>
            <a:xfrm>
              <a:off x="4889090" y="10938392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3200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5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 min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2285838-CE55-0110-4C81-CFBA370C9FF7}"/>
                </a:ext>
              </a:extLst>
            </p:cNvPr>
            <p:cNvSpPr txBox="1"/>
            <p:nvPr/>
          </p:nvSpPr>
          <p:spPr>
            <a:xfrm>
              <a:off x="4889090" y="12223901"/>
              <a:ext cx="180667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dk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30 min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869EDD3-95E0-1184-C41B-AB67215AC68A}"/>
                </a:ext>
              </a:extLst>
            </p:cNvPr>
            <p:cNvSpPr txBox="1"/>
            <p:nvPr/>
          </p:nvSpPr>
          <p:spPr>
            <a:xfrm>
              <a:off x="8563112" y="4518761"/>
              <a:ext cx="659823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Motivational video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71EB479-E152-15EE-31F4-67AA78528751}"/>
                </a:ext>
              </a:extLst>
            </p:cNvPr>
            <p:cNvSpPr txBox="1"/>
            <p:nvPr/>
          </p:nvSpPr>
          <p:spPr>
            <a:xfrm>
              <a:off x="8563111" y="5723071"/>
              <a:ext cx="1028532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Welcome!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endParaRPr>
            </a:p>
            <a:p>
              <a:pPr marL="457200" marR="0" lvl="0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Overview of morning schedule/process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4181474-51E4-F949-0802-6725AABA6F5C}"/>
                </a:ext>
              </a:extLst>
            </p:cNvPr>
            <p:cNvSpPr txBox="1"/>
            <p:nvPr/>
          </p:nvSpPr>
          <p:spPr>
            <a:xfrm>
              <a:off x="8563112" y="7113515"/>
              <a:ext cx="659823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Video message from President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8203BF2-4189-AA42-CDFE-38E8A2971524}"/>
                </a:ext>
              </a:extLst>
            </p:cNvPr>
            <p:cNvSpPr txBox="1"/>
            <p:nvPr/>
          </p:nvSpPr>
          <p:spPr>
            <a:xfrm>
              <a:off x="8563112" y="8260314"/>
              <a:ext cx="10078850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Welcome to Acquirer – One company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636588" marR="0" lvl="1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Acquirer mission, values, strategy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636588" marR="0" lvl="1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Overview of Acquirer’s structure/division</a:t>
              </a:r>
            </a:p>
            <a:p>
              <a:pPr marL="636588" marR="0" lvl="1" indent="-457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Destinations of Acquired Co. business in Acquirer’s divisions – identifying the end-owners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7BA9562-AB08-61ED-2AAD-AFF53865A750}"/>
                </a:ext>
              </a:extLst>
            </p:cNvPr>
            <p:cNvSpPr txBox="1"/>
            <p:nvPr/>
          </p:nvSpPr>
          <p:spPr>
            <a:xfrm>
              <a:off x="8563112" y="10942418"/>
              <a:ext cx="659823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2800" b="0" i="0" u="none" strike="noStrike" cap="none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Next steps in integration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CF12113-38B0-3193-9C5C-F9B84F097244}"/>
                </a:ext>
              </a:extLst>
            </p:cNvPr>
            <p:cNvSpPr txBox="1"/>
            <p:nvPr/>
          </p:nvSpPr>
          <p:spPr>
            <a:xfrm>
              <a:off x="8563112" y="12270275"/>
              <a:ext cx="76988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l" rtl="0" fontAlgn="t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0" i="0" u="none" strike="noStrike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Q&amp;A</a:t>
              </a:r>
              <a:endParaRPr lang="en-US" sz="2800" b="0" i="0" u="none" strike="noStrike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327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338">
            <a:extLst>
              <a:ext uri="{FF2B5EF4-FFF2-40B4-BE49-F238E27FC236}">
                <a16:creationId xmlns:a16="http://schemas.microsoft.com/office/drawing/2014/main" id="{BE81DA85-6911-C8C7-B56F-1F03368C30B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b="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07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C31455-8EE3-DB73-41C5-D501BDB52007}"/>
              </a:ext>
            </a:extLst>
          </p:cNvPr>
          <p:cNvGrpSpPr/>
          <p:nvPr/>
        </p:nvGrpSpPr>
        <p:grpSpPr>
          <a:xfrm>
            <a:off x="3900256" y="1092604"/>
            <a:ext cx="17110452" cy="1062807"/>
            <a:chOff x="682248" y="958722"/>
            <a:chExt cx="17110452" cy="1062807"/>
          </a:xfrm>
        </p:grpSpPr>
        <p:sp>
          <p:nvSpPr>
            <p:cNvPr id="2" name="Rectangle: Diagonal Corners Rounded 1">
              <a:extLst>
                <a:ext uri="{FF2B5EF4-FFF2-40B4-BE49-F238E27FC236}">
                  <a16:creationId xmlns:a16="http://schemas.microsoft.com/office/drawing/2014/main" id="{9F9CB2A5-E0C3-1163-E201-1AA7CE9B6029}"/>
                </a:ext>
              </a:extLst>
            </p:cNvPr>
            <p:cNvSpPr/>
            <p:nvPr/>
          </p:nvSpPr>
          <p:spPr>
            <a:xfrm>
              <a:off x="682248" y="958722"/>
              <a:ext cx="17110452" cy="106280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1">
              <a:extLst>
                <a:ext uri="{FF2B5EF4-FFF2-40B4-BE49-F238E27FC236}">
                  <a16:creationId xmlns:a16="http://schemas.microsoft.com/office/drawing/2014/main" id="{25D8DA4D-D56F-1C5D-0CD9-3A267B9FD59C}"/>
                </a:ext>
              </a:extLst>
            </p:cNvPr>
            <p:cNvSpPr txBox="1"/>
            <p:nvPr/>
          </p:nvSpPr>
          <p:spPr>
            <a:xfrm>
              <a:off x="1071607" y="1047652"/>
              <a:ext cx="16721093" cy="840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00000"/>
                </a:lnSpc>
              </a:pPr>
              <a:r>
                <a:rPr lang="en-US" sz="5400" b="1" dirty="0">
                  <a:latin typeface="Verdana" panose="020B0604030504040204" pitchFamily="34" charset="0"/>
                  <a:ea typeface="Verdana" panose="020B0604030504040204" pitchFamily="34" charset="0"/>
                </a:rPr>
                <a:t>Guidance for Field Force and Shift Workers</a:t>
              </a:r>
              <a:endParaRPr lang="en-US" altLang="zh-CN" b="1" spc="-1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1817E42-88CD-2974-41DD-F126576C82D2}"/>
              </a:ext>
            </a:extLst>
          </p:cNvPr>
          <p:cNvGrpSpPr/>
          <p:nvPr/>
        </p:nvGrpSpPr>
        <p:grpSpPr>
          <a:xfrm>
            <a:off x="3857582" y="2836805"/>
            <a:ext cx="16668836" cy="6548127"/>
            <a:chOff x="3857582" y="2559715"/>
            <a:chExt cx="16668836" cy="654812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E79637B-FA66-B175-4451-5CD9F8CB5DA7}"/>
                </a:ext>
              </a:extLst>
            </p:cNvPr>
            <p:cNvGrpSpPr/>
            <p:nvPr/>
          </p:nvGrpSpPr>
          <p:grpSpPr>
            <a:xfrm>
              <a:off x="3857582" y="2559715"/>
              <a:ext cx="7850219" cy="6548127"/>
              <a:chOff x="3860000" y="3284624"/>
              <a:chExt cx="7850219" cy="6548127"/>
            </a:xfrm>
          </p:grpSpPr>
          <p:sp>
            <p:nvSpPr>
              <p:cNvPr id="8" name="Rectangle: Diagonal Corners Rounded 7">
                <a:extLst>
                  <a:ext uri="{FF2B5EF4-FFF2-40B4-BE49-F238E27FC236}">
                    <a16:creationId xmlns:a16="http://schemas.microsoft.com/office/drawing/2014/main" id="{80661A62-9F4F-C43C-5FA9-D375D37BC70C}"/>
                  </a:ext>
                </a:extLst>
              </p:cNvPr>
              <p:cNvSpPr/>
              <p:nvPr/>
            </p:nvSpPr>
            <p:spPr>
              <a:xfrm>
                <a:off x="3860000" y="4424634"/>
                <a:ext cx="7850219" cy="5408117"/>
              </a:xfrm>
              <a:prstGeom prst="round2DiagRect">
                <a:avLst/>
              </a:prstGeom>
              <a:noFill/>
              <a:ln>
                <a:solidFill>
                  <a:srgbClr val="F4B31B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89828C4A-03D5-CEB1-399B-BB11602CD32E}"/>
                  </a:ext>
                </a:extLst>
              </p:cNvPr>
              <p:cNvGrpSpPr/>
              <p:nvPr/>
            </p:nvGrpSpPr>
            <p:grpSpPr>
              <a:xfrm>
                <a:off x="6003990" y="3284624"/>
                <a:ext cx="3674022" cy="897083"/>
                <a:chOff x="5196886" y="3284624"/>
                <a:chExt cx="3674022" cy="897083"/>
              </a:xfrm>
            </p:grpSpPr>
            <p:sp>
              <p:nvSpPr>
                <p:cNvPr id="6" name="Rectangle: Diagonal Corners Rounded 5">
                  <a:extLst>
                    <a:ext uri="{FF2B5EF4-FFF2-40B4-BE49-F238E27FC236}">
                      <a16:creationId xmlns:a16="http://schemas.microsoft.com/office/drawing/2014/main" id="{2A9BF7AE-EB16-A61E-DFD4-5F6A8558FA48}"/>
                    </a:ext>
                  </a:extLst>
                </p:cNvPr>
                <p:cNvSpPr/>
                <p:nvPr/>
              </p:nvSpPr>
              <p:spPr>
                <a:xfrm>
                  <a:off x="5196886" y="3284624"/>
                  <a:ext cx="3674022" cy="897083"/>
                </a:xfrm>
                <a:prstGeom prst="round2DiagRect">
                  <a:avLst/>
                </a:prstGeom>
                <a:solidFill>
                  <a:srgbClr val="F4B31B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66D6F10-EBFC-82A1-A524-0D02CACA46FE}"/>
                    </a:ext>
                  </a:extLst>
                </p:cNvPr>
                <p:cNvSpPr txBox="1"/>
                <p:nvPr/>
              </p:nvSpPr>
              <p:spPr>
                <a:xfrm>
                  <a:off x="5626511" y="3409999"/>
                  <a:ext cx="3075039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600" b="0" dirty="0">
                      <a:latin typeface="Verdana" panose="020B0604030504040204" pitchFamily="34" charset="0"/>
                      <a:ea typeface="Verdana" panose="020B0604030504040204" pitchFamily="34" charset="0"/>
                      <a:cs typeface="Arial"/>
                      <a:sym typeface="Arial"/>
                    </a:rPr>
                    <a:t>Field Force</a:t>
                  </a:r>
                  <a:endParaRPr lang="en-US" sz="3600" dirty="0"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0B802AD-9647-30BC-59A0-DA9D9C51ABA0}"/>
                </a:ext>
              </a:extLst>
            </p:cNvPr>
            <p:cNvGrpSpPr/>
            <p:nvPr/>
          </p:nvGrpSpPr>
          <p:grpSpPr>
            <a:xfrm>
              <a:off x="4770310" y="3967621"/>
              <a:ext cx="6024761" cy="4406452"/>
              <a:chOff x="4030560" y="4933115"/>
              <a:chExt cx="6024761" cy="440645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2B93E9-758C-1D9F-8DBF-31BA38635C0A}"/>
                  </a:ext>
                </a:extLst>
              </p:cNvPr>
              <p:cNvSpPr txBox="1"/>
              <p:nvPr/>
            </p:nvSpPr>
            <p:spPr>
              <a:xfrm>
                <a:off x="4151671" y="4933115"/>
                <a:ext cx="5818239" cy="2462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Field force to remain in the field unless within 50 miles of an office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342900" marR="0" lvl="0" indent="-3429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Day 1 welcome kits to personal addresses 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342900" marR="0" lvl="0" indent="-3429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400" b="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Ensure access to the live webcast or replay to all remote personnel 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43B6CF-F75D-56D2-0FC2-D84297997EBE}"/>
                  </a:ext>
                </a:extLst>
              </p:cNvPr>
              <p:cNvSpPr txBox="1"/>
              <p:nvPr/>
            </p:nvSpPr>
            <p:spPr>
              <a:xfrm>
                <a:off x="4173079" y="7459329"/>
                <a:ext cx="51103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11213" marR="0" lvl="1" indent="-4572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400" b="0" i="0" u="none" strike="noStrike" cap="none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Back-up plan</a:t>
                </a:r>
                <a:endParaRPr lang="en-US" sz="1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B3D83A-0477-4220-2096-1A599DE5F839}"/>
                  </a:ext>
                </a:extLst>
              </p:cNvPr>
              <p:cNvSpPr txBox="1"/>
              <p:nvPr/>
            </p:nvSpPr>
            <p:spPr>
              <a:xfrm>
                <a:off x="4030560" y="8077683"/>
                <a:ext cx="6024761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371600" marR="0" lvl="2" indent="-4572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10000"/>
                  <a:buFont typeface="+mj-lt"/>
                  <a:buAutoNum type="arabicPeriod"/>
                </a:pPr>
                <a:r>
                  <a:rPr lang="en-US" sz="2200" b="0" i="0" u="none" strike="noStrike" cap="none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mail video &gt; Day 1; </a:t>
                </a:r>
                <a:endParaRPr lang="en-US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1371600" marR="0" lvl="2" indent="-4572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10000"/>
                  <a:buFont typeface="+mj-lt"/>
                  <a:buAutoNum type="arabicPeriod"/>
                </a:pPr>
                <a:r>
                  <a:rPr lang="en-US" sz="2200" b="0" i="0" u="none" strike="noStrike" cap="none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Convene a telecon for FF</a:t>
                </a:r>
                <a:endParaRPr lang="en-US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1371600" marR="0" lvl="2" indent="-457200" algn="l" rtl="0">
                  <a:spcBef>
                    <a:spcPts val="560"/>
                  </a:spcBef>
                  <a:spcAft>
                    <a:spcPts val="0"/>
                  </a:spcAft>
                  <a:buClr>
                    <a:schemeClr val="bg1"/>
                  </a:buClr>
                  <a:buSzPct val="110000"/>
                  <a:buFont typeface="+mj-lt"/>
                  <a:buAutoNum type="arabicPeriod"/>
                </a:pPr>
                <a:r>
                  <a:rPr lang="en-US" sz="2200" b="0" i="0" u="none" strike="noStrike" cap="none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1:1</a:t>
                </a:r>
                <a:endParaRPr lang="en-US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D4B156-DF4B-BF1A-30F0-CC102DF57DBB}"/>
                </a:ext>
              </a:extLst>
            </p:cNvPr>
            <p:cNvSpPr txBox="1"/>
            <p:nvPr/>
          </p:nvSpPr>
          <p:spPr>
            <a:xfrm>
              <a:off x="13748080" y="3941506"/>
              <a:ext cx="5818239" cy="3200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Do not disrupt the shift patterns 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342900" marR="0" lvl="0" indent="-342900" algn="l" rtl="0">
                <a:spcBef>
                  <a:spcPts val="560"/>
                </a:spcBef>
                <a:spcAft>
                  <a:spcPts val="0"/>
                </a:spcAft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Evening shift (in Europe) to attend regular Day 1 activities on the site 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342900" marR="0" lvl="0" indent="-342900" algn="l" rtl="0">
                <a:spcBef>
                  <a:spcPts val="560"/>
                </a:spcBef>
                <a:spcAft>
                  <a:spcPts val="0"/>
                </a:spcAft>
                <a:buClr>
                  <a:schemeClr val="bg1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Following morning, shifts each day to have separate briefings by local management and view a video replay 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9F75536-4C09-0BD8-03BB-6432B2805EE8}"/>
                </a:ext>
              </a:extLst>
            </p:cNvPr>
            <p:cNvGrpSpPr/>
            <p:nvPr/>
          </p:nvGrpSpPr>
          <p:grpSpPr>
            <a:xfrm>
              <a:off x="12676199" y="2559715"/>
              <a:ext cx="7850219" cy="6548127"/>
              <a:chOff x="3860000" y="3284624"/>
              <a:chExt cx="7850219" cy="6548127"/>
            </a:xfrm>
          </p:grpSpPr>
          <p:sp>
            <p:nvSpPr>
              <p:cNvPr id="41" name="Rectangle: Diagonal Corners Rounded 40">
                <a:extLst>
                  <a:ext uri="{FF2B5EF4-FFF2-40B4-BE49-F238E27FC236}">
                    <a16:creationId xmlns:a16="http://schemas.microsoft.com/office/drawing/2014/main" id="{CE9B13AF-1541-0CDD-971A-4817C519C5E4}"/>
                  </a:ext>
                </a:extLst>
              </p:cNvPr>
              <p:cNvSpPr/>
              <p:nvPr/>
            </p:nvSpPr>
            <p:spPr>
              <a:xfrm>
                <a:off x="3860000" y="4424634"/>
                <a:ext cx="7850219" cy="5408117"/>
              </a:xfrm>
              <a:prstGeom prst="round2DiagRect">
                <a:avLst/>
              </a:prstGeom>
              <a:noFill/>
              <a:ln>
                <a:solidFill>
                  <a:srgbClr val="F4B31B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65E30A5-C7FC-F2BE-B80D-24715E4E3327}"/>
                  </a:ext>
                </a:extLst>
              </p:cNvPr>
              <p:cNvGrpSpPr/>
              <p:nvPr/>
            </p:nvGrpSpPr>
            <p:grpSpPr>
              <a:xfrm>
                <a:off x="6003990" y="3284624"/>
                <a:ext cx="3828025" cy="897083"/>
                <a:chOff x="5196886" y="3284624"/>
                <a:chExt cx="3828025" cy="897083"/>
              </a:xfrm>
            </p:grpSpPr>
            <p:sp>
              <p:nvSpPr>
                <p:cNvPr id="44" name="Rectangle: Diagonal Corners Rounded 43">
                  <a:extLst>
                    <a:ext uri="{FF2B5EF4-FFF2-40B4-BE49-F238E27FC236}">
                      <a16:creationId xmlns:a16="http://schemas.microsoft.com/office/drawing/2014/main" id="{B963AD09-6B57-136F-AF99-CF9595D3BFF6}"/>
                    </a:ext>
                  </a:extLst>
                </p:cNvPr>
                <p:cNvSpPr/>
                <p:nvPr/>
              </p:nvSpPr>
              <p:spPr>
                <a:xfrm>
                  <a:off x="5196886" y="3284624"/>
                  <a:ext cx="3674022" cy="897083"/>
                </a:xfrm>
                <a:prstGeom prst="round2DiagRect">
                  <a:avLst/>
                </a:prstGeom>
                <a:solidFill>
                  <a:srgbClr val="F4B31B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95F530E-1AAB-9B39-BF3C-A71565EA5DF9}"/>
                    </a:ext>
                  </a:extLst>
                </p:cNvPr>
                <p:cNvSpPr txBox="1"/>
                <p:nvPr/>
              </p:nvSpPr>
              <p:spPr>
                <a:xfrm>
                  <a:off x="5350889" y="3434620"/>
                  <a:ext cx="3674022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600" dirty="0">
                      <a:latin typeface="Verdana" panose="020B0604030504040204" pitchFamily="34" charset="0"/>
                      <a:ea typeface="Verdana" panose="020B0604030504040204" pitchFamily="34" charset="0"/>
                      <a:cs typeface="Arial"/>
                      <a:sym typeface="Arial"/>
                    </a:rPr>
                    <a:t>Shift Workers</a:t>
                  </a:r>
                  <a:endParaRPr lang="en-US" sz="3600" dirty="0"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</p:grpSp>
      <p:pic>
        <p:nvPicPr>
          <p:cNvPr id="58" name="Graphic 57">
            <a:extLst>
              <a:ext uri="{FF2B5EF4-FFF2-40B4-BE49-F238E27FC236}">
                <a16:creationId xmlns:a16="http://schemas.microsoft.com/office/drawing/2014/main" id="{9EF0FBF2-AC3B-3BEF-7966-6104DB470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775841" y="9563683"/>
            <a:ext cx="385749" cy="766986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C3FCFA8C-EC76-B560-941F-CD72D4F66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6408433" y="9563685"/>
            <a:ext cx="385749" cy="766986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2B140F43-074B-C781-9CA7-5C84DFFADBED}"/>
              </a:ext>
            </a:extLst>
          </p:cNvPr>
          <p:cNvGrpSpPr/>
          <p:nvPr/>
        </p:nvGrpSpPr>
        <p:grpSpPr>
          <a:xfrm>
            <a:off x="5059595" y="10193733"/>
            <a:ext cx="14673747" cy="2222800"/>
            <a:chOff x="5059595" y="10540096"/>
            <a:chExt cx="14673747" cy="22228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B741662-1EB2-3FC1-2D2B-480BE8547CB8}"/>
                </a:ext>
              </a:extLst>
            </p:cNvPr>
            <p:cNvSpPr txBox="1"/>
            <p:nvPr/>
          </p:nvSpPr>
          <p:spPr>
            <a:xfrm>
              <a:off x="5059595" y="10540096"/>
              <a:ext cx="581823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Sales managers and work stream leaders responsible for execution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2685BCF-85A4-9D44-E5D1-1B2BE6820AB7}"/>
                </a:ext>
              </a:extLst>
            </p:cNvPr>
            <p:cNvSpPr txBox="1"/>
            <p:nvPr/>
          </p:nvSpPr>
          <p:spPr>
            <a:xfrm>
              <a:off x="13778229" y="10540096"/>
              <a:ext cx="595511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Day 1 coordinator and respective site managers responsible for execution</a:t>
              </a:r>
              <a:endParaRPr lang="en-US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70E460E-22AE-15CE-17B2-286C0EDEAF26}"/>
                </a:ext>
              </a:extLst>
            </p:cNvPr>
            <p:cNvSpPr txBox="1"/>
            <p:nvPr/>
          </p:nvSpPr>
          <p:spPr>
            <a:xfrm>
              <a:off x="5840155" y="11757549"/>
              <a:ext cx="1225591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Other critical operational functions will be handled through respective line managers (e.g. switch boards, etc.)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1" name="Rectangle: Diagonal Corners Rounded 60">
              <a:extLst>
                <a:ext uri="{FF2B5EF4-FFF2-40B4-BE49-F238E27FC236}">
                  <a16:creationId xmlns:a16="http://schemas.microsoft.com/office/drawing/2014/main" id="{4AB9F604-95B1-D22A-DF75-ED861834A046}"/>
                </a:ext>
              </a:extLst>
            </p:cNvPr>
            <p:cNvSpPr/>
            <p:nvPr/>
          </p:nvSpPr>
          <p:spPr>
            <a:xfrm>
              <a:off x="5840155" y="11539073"/>
              <a:ext cx="12255909" cy="1223823"/>
            </a:xfrm>
            <a:prstGeom prst="round2DiagRect">
              <a:avLst/>
            </a:prstGeom>
            <a:noFill/>
            <a:ln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37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338">
            <a:extLst>
              <a:ext uri="{FF2B5EF4-FFF2-40B4-BE49-F238E27FC236}">
                <a16:creationId xmlns:a16="http://schemas.microsoft.com/office/drawing/2014/main" id="{BE81DA85-6911-C8C7-B56F-1F03368C30B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08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F9CB2A5-E0C3-1163-E201-1AA7CE9B6029}"/>
              </a:ext>
            </a:extLst>
          </p:cNvPr>
          <p:cNvSpPr/>
          <p:nvPr/>
        </p:nvSpPr>
        <p:spPr>
          <a:xfrm>
            <a:off x="682248" y="958722"/>
            <a:ext cx="13490952" cy="2203578"/>
          </a:xfrm>
          <a:prstGeom prst="round2DiagRect">
            <a:avLst/>
          </a:prstGeom>
          <a:solidFill>
            <a:srgbClr val="F4B3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5D8DA4D-D56F-1C5D-0CD9-3A267B9FD59C}"/>
              </a:ext>
            </a:extLst>
          </p:cNvPr>
          <p:cNvSpPr txBox="1"/>
          <p:nvPr/>
        </p:nvSpPr>
        <p:spPr>
          <a:xfrm>
            <a:off x="1071607" y="1123852"/>
            <a:ext cx="1310159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sz="6000" b="1" dirty="0">
                <a:latin typeface="Verdana" panose="020B0604030504040204" pitchFamily="34" charset="0"/>
                <a:ea typeface="Verdana" panose="020B0604030504040204" pitchFamily="34" charset="0"/>
              </a:rPr>
              <a:t>Day 1 Employee Kits for Local Implementation</a:t>
            </a:r>
            <a:endParaRPr lang="en-US" altLang="zh-CN" sz="1400" b="1" spc="-1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233103-9AF4-955B-AB88-35FC55C03DBE}"/>
              </a:ext>
            </a:extLst>
          </p:cNvPr>
          <p:cNvGrpSpPr/>
          <p:nvPr/>
        </p:nvGrpSpPr>
        <p:grpSpPr>
          <a:xfrm>
            <a:off x="2791364" y="4117823"/>
            <a:ext cx="8392678" cy="8203302"/>
            <a:chOff x="1459245" y="4067356"/>
            <a:chExt cx="8392678" cy="8203302"/>
          </a:xfrm>
        </p:grpSpPr>
        <p:sp>
          <p:nvSpPr>
            <p:cNvPr id="3" name="Rectangle: Diagonal Corners Rounded 2">
              <a:extLst>
                <a:ext uri="{FF2B5EF4-FFF2-40B4-BE49-F238E27FC236}">
                  <a16:creationId xmlns:a16="http://schemas.microsoft.com/office/drawing/2014/main" id="{8B3981B6-CEA7-402C-6564-0766965B1AA1}"/>
                </a:ext>
              </a:extLst>
            </p:cNvPr>
            <p:cNvSpPr/>
            <p:nvPr/>
          </p:nvSpPr>
          <p:spPr>
            <a:xfrm>
              <a:off x="1459245" y="4067356"/>
              <a:ext cx="8392678" cy="8203302"/>
            </a:xfrm>
            <a:prstGeom prst="round2DiagRect">
              <a:avLst/>
            </a:prstGeom>
            <a:noFill/>
            <a:ln>
              <a:solidFill>
                <a:srgbClr val="F4B31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82F90B-23A1-F43F-2B09-A74E555DDCE6}"/>
                </a:ext>
              </a:extLst>
            </p:cNvPr>
            <p:cNvSpPr txBox="1"/>
            <p:nvPr/>
          </p:nvSpPr>
          <p:spPr>
            <a:xfrm>
              <a:off x="2594064" y="4813302"/>
              <a:ext cx="642826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Welcome to the Acquirer-Acquired Co. Integration Kit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10B190-B8C9-ADCE-D26F-23E21F23447A}"/>
                </a:ext>
              </a:extLst>
            </p:cNvPr>
            <p:cNvSpPr txBox="1"/>
            <p:nvPr/>
          </p:nvSpPr>
          <p:spPr>
            <a:xfrm>
              <a:off x="2358915" y="9365281"/>
              <a:ext cx="6898557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6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It contains useful reference/guidance material to ensure that a globally agreed consistent messaging is conveyed to all parts of the organization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FA1651-27A3-E3F0-C854-594197A4272B}"/>
                </a:ext>
              </a:extLst>
            </p:cNvPr>
            <p:cNvSpPr txBox="1"/>
            <p:nvPr/>
          </p:nvSpPr>
          <p:spPr>
            <a:xfrm>
              <a:off x="2649343" y="6029017"/>
              <a:ext cx="6012481" cy="31085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6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None/>
              </a:pPr>
              <a:r>
                <a:rPr lang="en-US" sz="2800" b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/>
                  <a:sym typeface="Arial"/>
                </a:rPr>
                <a:t>This tool has been created to facilitate the handover of responsibility for the Acquirer-Acquired Co. merger (pre- and post-close) from the global integration team to local senior HR/Line managers</a:t>
              </a:r>
              <a:endPara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4FAC8CF-7358-291F-ECD1-5562CDD34804}"/>
              </a:ext>
            </a:extLst>
          </p:cNvPr>
          <p:cNvGrpSpPr/>
          <p:nvPr/>
        </p:nvGrpSpPr>
        <p:grpSpPr>
          <a:xfrm>
            <a:off x="12277211" y="5035754"/>
            <a:ext cx="7983398" cy="6367440"/>
            <a:chOff x="12336189" y="4121021"/>
            <a:chExt cx="9398468" cy="8149637"/>
          </a:xfrm>
        </p:grpSpPr>
        <p:sp>
          <p:nvSpPr>
            <p:cNvPr id="4" name="Rectangle: Diagonal Corners Rounded 3">
              <a:extLst>
                <a:ext uri="{FF2B5EF4-FFF2-40B4-BE49-F238E27FC236}">
                  <a16:creationId xmlns:a16="http://schemas.microsoft.com/office/drawing/2014/main" id="{052110C5-A1B7-0441-7ABB-DD4AC485605C}"/>
                </a:ext>
              </a:extLst>
            </p:cNvPr>
            <p:cNvSpPr/>
            <p:nvPr/>
          </p:nvSpPr>
          <p:spPr>
            <a:xfrm>
              <a:off x="12336189" y="4121021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43CD8FB4-710E-0AF4-4E64-3C6F6B9F1674}"/>
                </a:ext>
              </a:extLst>
            </p:cNvPr>
            <p:cNvSpPr/>
            <p:nvPr/>
          </p:nvSpPr>
          <p:spPr>
            <a:xfrm>
              <a:off x="17405169" y="4121021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: Diagonal Corners Rounded 26">
              <a:extLst>
                <a:ext uri="{FF2B5EF4-FFF2-40B4-BE49-F238E27FC236}">
                  <a16:creationId xmlns:a16="http://schemas.microsoft.com/office/drawing/2014/main" id="{398394EE-A68A-D8D6-13FE-7DEA73FBE88A}"/>
                </a:ext>
              </a:extLst>
            </p:cNvPr>
            <p:cNvSpPr/>
            <p:nvPr/>
          </p:nvSpPr>
          <p:spPr>
            <a:xfrm>
              <a:off x="12336189" y="7093976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: Diagonal Corners Rounded 27">
              <a:extLst>
                <a:ext uri="{FF2B5EF4-FFF2-40B4-BE49-F238E27FC236}">
                  <a16:creationId xmlns:a16="http://schemas.microsoft.com/office/drawing/2014/main" id="{4F39363E-5AAE-1127-9921-BB8AD7BF01D5}"/>
                </a:ext>
              </a:extLst>
            </p:cNvPr>
            <p:cNvSpPr/>
            <p:nvPr/>
          </p:nvSpPr>
          <p:spPr>
            <a:xfrm>
              <a:off x="17405169" y="7093976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: Diagonal Corners Rounded 29">
              <a:extLst>
                <a:ext uri="{FF2B5EF4-FFF2-40B4-BE49-F238E27FC236}">
                  <a16:creationId xmlns:a16="http://schemas.microsoft.com/office/drawing/2014/main" id="{5491D5B7-D8C5-8760-B340-9D12DE982EBA}"/>
                </a:ext>
              </a:extLst>
            </p:cNvPr>
            <p:cNvSpPr/>
            <p:nvPr/>
          </p:nvSpPr>
          <p:spPr>
            <a:xfrm>
              <a:off x="12336189" y="10067081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: Diagonal Corners Rounded 30">
              <a:extLst>
                <a:ext uri="{FF2B5EF4-FFF2-40B4-BE49-F238E27FC236}">
                  <a16:creationId xmlns:a16="http://schemas.microsoft.com/office/drawing/2014/main" id="{20C97279-8685-5C98-F5ED-24EBB3215E74}"/>
                </a:ext>
              </a:extLst>
            </p:cNvPr>
            <p:cNvSpPr/>
            <p:nvPr/>
          </p:nvSpPr>
          <p:spPr>
            <a:xfrm>
              <a:off x="17405169" y="10067081"/>
              <a:ext cx="4329488" cy="220357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7BF6558-EAE7-F40F-B661-A8A7B2D24CF4}"/>
              </a:ext>
            </a:extLst>
          </p:cNvPr>
          <p:cNvSpPr txBox="1"/>
          <p:nvPr/>
        </p:nvSpPr>
        <p:spPr>
          <a:xfrm>
            <a:off x="12665829" y="5413247"/>
            <a:ext cx="30147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Background info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E6DCD8-A713-3976-B0DF-B08C4B102005}"/>
              </a:ext>
            </a:extLst>
          </p:cNvPr>
          <p:cNvSpPr txBox="1"/>
          <p:nvPr/>
        </p:nvSpPr>
        <p:spPr>
          <a:xfrm>
            <a:off x="17503608" y="5413246"/>
            <a:ext cx="18462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HR policies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101333-CC98-39A0-5080-4211D8438250}"/>
              </a:ext>
            </a:extLst>
          </p:cNvPr>
          <p:cNvSpPr txBox="1"/>
          <p:nvPr/>
        </p:nvSpPr>
        <p:spPr>
          <a:xfrm>
            <a:off x="12547841" y="7721001"/>
            <a:ext cx="30147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Global plan &amp; core process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20CFA6-CDB1-1526-460E-1CE03E8C600A}"/>
              </a:ext>
            </a:extLst>
          </p:cNvPr>
          <p:cNvSpPr txBox="1"/>
          <p:nvPr/>
        </p:nvSpPr>
        <p:spPr>
          <a:xfrm>
            <a:off x="16781449" y="7505556"/>
            <a:ext cx="32806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Local planning from day 2 and beyond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E31D31-FC50-2D69-E0E4-89534FD00DE2}"/>
              </a:ext>
            </a:extLst>
          </p:cNvPr>
          <p:cNvSpPr txBox="1"/>
          <p:nvPr/>
        </p:nvSpPr>
        <p:spPr>
          <a:xfrm>
            <a:off x="12547841" y="10062078"/>
            <a:ext cx="30147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Contacts for more help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186CF40-71EC-5878-695B-7494939DE6CA}"/>
              </a:ext>
            </a:extLst>
          </p:cNvPr>
          <p:cNvSpPr txBox="1"/>
          <p:nvPr/>
        </p:nvSpPr>
        <p:spPr>
          <a:xfrm>
            <a:off x="16914426" y="10277521"/>
            <a:ext cx="3014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FAQs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7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338">
            <a:extLst>
              <a:ext uri="{FF2B5EF4-FFF2-40B4-BE49-F238E27FC236}">
                <a16:creationId xmlns:a16="http://schemas.microsoft.com/office/drawing/2014/main" id="{BE81DA85-6911-C8C7-B56F-1F03368C30B6}"/>
              </a:ext>
            </a:extLst>
          </p:cNvPr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6482D-5034-D2B7-1809-430C463B9D46}"/>
              </a:ext>
            </a:extLst>
          </p:cNvPr>
          <p:cNvSpPr txBox="1"/>
          <p:nvPr/>
        </p:nvSpPr>
        <p:spPr>
          <a:xfrm>
            <a:off x="23325190" y="12888864"/>
            <a:ext cx="74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Source Sans Pro"/>
              <a:buNone/>
            </a:pPr>
            <a:r>
              <a:rPr lang="en-US" sz="200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/>
                <a:sym typeface="Source Sans Pro"/>
              </a:rPr>
              <a:t>09</a:t>
            </a:r>
            <a:endParaRPr lang="en-US" sz="2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/>
              <a:sym typeface="Source Sans Pr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82F90B-23A1-F43F-2B09-A74E555DDCE6}"/>
              </a:ext>
            </a:extLst>
          </p:cNvPr>
          <p:cNvSpPr txBox="1"/>
          <p:nvPr/>
        </p:nvSpPr>
        <p:spPr>
          <a:xfrm>
            <a:off x="11054378" y="4750725"/>
            <a:ext cx="11517625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588" marR="0" lvl="1" indent="-457200" algn="l" rtl="0"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Welcome gift (travel clock)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Welcome letters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96950" marR="0" lvl="2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CEO and President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Local schedule of activities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96950" marR="0" lvl="2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Provided locally for first few days - including on-boarding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FAQ document 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96950" marR="0" lvl="2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Top-line questions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Acquirer fact sheet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Organizational charts (new reporting structure)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Overview of selection process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6588" marR="0" lvl="1" indent="-457200" algn="l" rtl="0">
              <a:spcBef>
                <a:spcPts val="640"/>
              </a:spcBef>
              <a:spcAft>
                <a:spcPts val="0"/>
              </a:spcAft>
              <a:buClr>
                <a:schemeClr val="bg1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IT Day 1 Fact sheet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BF6558-EAE7-F40F-B661-A8A7B2D24CF4}"/>
              </a:ext>
            </a:extLst>
          </p:cNvPr>
          <p:cNvSpPr txBox="1"/>
          <p:nvPr/>
        </p:nvSpPr>
        <p:spPr>
          <a:xfrm>
            <a:off x="1689267" y="6134725"/>
            <a:ext cx="64698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Branded Welcome Kit Includes:</a:t>
            </a:r>
            <a:endParaRPr lang="en-US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526C349-5DAA-4B74-DF2B-56869FEB17B9}"/>
              </a:ext>
            </a:extLst>
          </p:cNvPr>
          <p:cNvCxnSpPr>
            <a:cxnSpLocks/>
          </p:cNvCxnSpPr>
          <p:nvPr/>
        </p:nvCxnSpPr>
        <p:spPr>
          <a:xfrm flipV="1">
            <a:off x="9657334" y="4750725"/>
            <a:ext cx="0" cy="5196048"/>
          </a:xfrm>
          <a:prstGeom prst="line">
            <a:avLst/>
          </a:prstGeom>
          <a:ln w="25400">
            <a:solidFill>
              <a:srgbClr val="F4B31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8FAA0C9A-E0E0-FC44-CF22-882621D63E39}"/>
              </a:ext>
            </a:extLst>
          </p:cNvPr>
          <p:cNvGrpSpPr/>
          <p:nvPr/>
        </p:nvGrpSpPr>
        <p:grpSpPr>
          <a:xfrm>
            <a:off x="682249" y="964135"/>
            <a:ext cx="16054043" cy="2399607"/>
            <a:chOff x="682248" y="1415922"/>
            <a:chExt cx="16054043" cy="2399607"/>
          </a:xfrm>
        </p:grpSpPr>
        <p:sp>
          <p:nvSpPr>
            <p:cNvPr id="12" name="Rectangle: Diagonal Corners Rounded 11">
              <a:extLst>
                <a:ext uri="{FF2B5EF4-FFF2-40B4-BE49-F238E27FC236}">
                  <a16:creationId xmlns:a16="http://schemas.microsoft.com/office/drawing/2014/main" id="{9F9CB2A5-E0C3-1163-E201-1AA7CE9B6029}"/>
                </a:ext>
              </a:extLst>
            </p:cNvPr>
            <p:cNvSpPr/>
            <p:nvPr/>
          </p:nvSpPr>
          <p:spPr>
            <a:xfrm>
              <a:off x="682248" y="1415922"/>
              <a:ext cx="15702783" cy="2399607"/>
            </a:xfrm>
            <a:prstGeom prst="round2DiagRect">
              <a:avLst/>
            </a:prstGeom>
            <a:solidFill>
              <a:srgbClr val="F4B31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25D8DA4D-D56F-1C5D-0CD9-3A267B9FD59C}"/>
                </a:ext>
              </a:extLst>
            </p:cNvPr>
            <p:cNvSpPr txBox="1"/>
            <p:nvPr/>
          </p:nvSpPr>
          <p:spPr>
            <a:xfrm>
              <a:off x="1033509" y="1666025"/>
              <a:ext cx="15702782" cy="18466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 dirty="0">
                  <a:latin typeface="Verdana" panose="020B0604030504040204" pitchFamily="34" charset="0"/>
                  <a:ea typeface="Verdana" panose="020B0604030504040204" pitchFamily="34" charset="0"/>
                </a:rPr>
                <a:t>Day 1 Employee Welcome Package All Employees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49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1088</Words>
  <Application>Microsoft Macintosh PowerPoint</Application>
  <PresentationFormat>Custom</PresentationFormat>
  <Paragraphs>234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Noto Sans Symbols</vt:lpstr>
      <vt:lpstr>Source Sans Pro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4FOLD STUDIO</dc:creator>
  <cp:lastModifiedBy>JOE ABERGER</cp:lastModifiedBy>
  <cp:revision>21</cp:revision>
  <dcterms:created xsi:type="dcterms:W3CDTF">2011-01-21T15:00:27Z</dcterms:created>
  <dcterms:modified xsi:type="dcterms:W3CDTF">2026-06-18T01:45:42Z</dcterms:modified>
</cp:coreProperties>
</file>